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608D3C-B602-4002-84A3-1F61297B75F7}"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CCB920F9-6A74-41AA-AC13-B50B3A601975}">
      <dgm:prSet/>
      <dgm:spPr/>
      <dgm:t>
        <a:bodyPr/>
        <a:lstStyle/>
        <a:p>
          <a:pPr>
            <a:lnSpc>
              <a:spcPct val="100000"/>
            </a:lnSpc>
          </a:pPr>
          <a:r>
            <a:rPr lang="en-US" b="1" i="0"/>
            <a:t>Current Sensors: </a:t>
          </a:r>
          <a:r>
            <a:rPr lang="en-GB" b="0" i="0"/>
            <a:t>Current sensors can be used to monitor and optimize power drain, safe charging of internal batteries, and detect fault conditions with motors or other areas of the system.</a:t>
          </a:r>
          <a:endParaRPr lang="en-US"/>
        </a:p>
      </dgm:t>
    </dgm:pt>
    <dgm:pt modelId="{C967AA0F-D6A6-4053-9D29-F47B409BD8F6}" type="parTrans" cxnId="{195F3818-F589-4DD3-A34F-E468D23DB954}">
      <dgm:prSet/>
      <dgm:spPr/>
      <dgm:t>
        <a:bodyPr/>
        <a:lstStyle/>
        <a:p>
          <a:endParaRPr lang="en-US"/>
        </a:p>
      </dgm:t>
    </dgm:pt>
    <dgm:pt modelId="{81AC3585-048A-42EA-AFE5-4DA28A84DBED}" type="sibTrans" cxnId="{195F3818-F589-4DD3-A34F-E468D23DB954}">
      <dgm:prSet/>
      <dgm:spPr/>
      <dgm:t>
        <a:bodyPr/>
        <a:lstStyle/>
        <a:p>
          <a:endParaRPr lang="en-US"/>
        </a:p>
      </dgm:t>
    </dgm:pt>
    <dgm:pt modelId="{DBCA9C92-3644-4C42-95CD-0BC21AE7A8D2}">
      <dgm:prSet/>
      <dgm:spPr/>
      <dgm:t>
        <a:bodyPr/>
        <a:lstStyle/>
        <a:p>
          <a:pPr>
            <a:lnSpc>
              <a:spcPct val="100000"/>
            </a:lnSpc>
          </a:pPr>
          <a:r>
            <a:rPr lang="en-US" b="1" i="0"/>
            <a:t>Magnetic Sensors</a:t>
          </a:r>
          <a:r>
            <a:rPr lang="en-GB"/>
            <a:t>: </a:t>
          </a:r>
          <a:r>
            <a:rPr lang="en-GB" b="0" i="0"/>
            <a:t>In drones, electronic compasses provide critical directional information to inertial navigation and guidance systems. Anisotropic magnetoresistive (AMR) permalloy technology sensors, which have superior accuracy and response time characteristics while consuming significantly less power than alternative technologies, are well-suited to drone applications.</a:t>
          </a:r>
          <a:endParaRPr lang="en-US"/>
        </a:p>
      </dgm:t>
    </dgm:pt>
    <dgm:pt modelId="{89F94275-1AC5-49F0-BF15-FFF02D6A1848}" type="parTrans" cxnId="{4EF4D4FB-9C6F-4046-ABEB-7B8457ED2415}">
      <dgm:prSet/>
      <dgm:spPr/>
      <dgm:t>
        <a:bodyPr/>
        <a:lstStyle/>
        <a:p>
          <a:endParaRPr lang="en-US"/>
        </a:p>
      </dgm:t>
    </dgm:pt>
    <dgm:pt modelId="{254941D8-4521-4CF3-A3B1-DF2D7BCCE342}" type="sibTrans" cxnId="{4EF4D4FB-9C6F-4046-ABEB-7B8457ED2415}">
      <dgm:prSet/>
      <dgm:spPr/>
      <dgm:t>
        <a:bodyPr/>
        <a:lstStyle/>
        <a:p>
          <a:endParaRPr lang="en-US"/>
        </a:p>
      </dgm:t>
    </dgm:pt>
    <dgm:pt modelId="{60FF6E8F-D37E-4571-B733-C1F42AE69F75}">
      <dgm:prSet/>
      <dgm:spPr/>
      <dgm:t>
        <a:bodyPr/>
        <a:lstStyle/>
        <a:p>
          <a:pPr>
            <a:lnSpc>
              <a:spcPct val="100000"/>
            </a:lnSpc>
          </a:pPr>
          <a:r>
            <a:rPr lang="en-US" b="1" i="0"/>
            <a:t>Engine Intake Flow Sensors</a:t>
          </a:r>
          <a:r>
            <a:rPr lang="en-GB"/>
            <a:t>: </a:t>
          </a:r>
          <a:r>
            <a:rPr lang="en-GB" b="0" i="0"/>
            <a:t>Flow sensors can be used to effectively monitor air flow into small gas engines used to power some drone varieties. These help the engine CPU determine the proper fuel-to-air ratio at a specified engine speed, which results in improved power and efficiency, and reduced emissions.</a:t>
          </a:r>
          <a:endParaRPr lang="en-US"/>
        </a:p>
      </dgm:t>
    </dgm:pt>
    <dgm:pt modelId="{35D015BD-B296-4298-9531-B75B5DB96245}" type="parTrans" cxnId="{81914D1E-2AEE-46E3-BDC4-6E76B4947877}">
      <dgm:prSet/>
      <dgm:spPr/>
      <dgm:t>
        <a:bodyPr/>
        <a:lstStyle/>
        <a:p>
          <a:endParaRPr lang="en-US"/>
        </a:p>
      </dgm:t>
    </dgm:pt>
    <dgm:pt modelId="{19ECF6DA-913D-4031-8D7D-194338DBF313}" type="sibTrans" cxnId="{81914D1E-2AEE-46E3-BDC4-6E76B4947877}">
      <dgm:prSet/>
      <dgm:spPr/>
      <dgm:t>
        <a:bodyPr/>
        <a:lstStyle/>
        <a:p>
          <a:endParaRPr lang="en-US"/>
        </a:p>
      </dgm:t>
    </dgm:pt>
    <dgm:pt modelId="{2A7C5069-1261-45F5-A22E-C2D648B660A9}" type="pres">
      <dgm:prSet presAssocID="{60608D3C-B602-4002-84A3-1F61297B75F7}" presName="root" presStyleCnt="0">
        <dgm:presLayoutVars>
          <dgm:dir/>
          <dgm:resizeHandles val="exact"/>
        </dgm:presLayoutVars>
      </dgm:prSet>
      <dgm:spPr/>
    </dgm:pt>
    <dgm:pt modelId="{22CCA35E-85DD-4A6B-9CCF-DCC38A6321EB}" type="pres">
      <dgm:prSet presAssocID="{CCB920F9-6A74-41AA-AC13-B50B3A601975}" presName="compNode" presStyleCnt="0"/>
      <dgm:spPr/>
    </dgm:pt>
    <dgm:pt modelId="{7B2589D9-AD24-4688-BCD0-1069BFAAB9A8}" type="pres">
      <dgm:prSet presAssocID="{CCB920F9-6A74-41AA-AC13-B50B3A60197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attery Charging"/>
        </a:ext>
      </dgm:extLst>
    </dgm:pt>
    <dgm:pt modelId="{353DC7C3-0153-481E-A892-381BB45C1CFB}" type="pres">
      <dgm:prSet presAssocID="{CCB920F9-6A74-41AA-AC13-B50B3A601975}" presName="spaceRect" presStyleCnt="0"/>
      <dgm:spPr/>
    </dgm:pt>
    <dgm:pt modelId="{E95F9675-89C0-4E19-A130-766DCF3EE7E3}" type="pres">
      <dgm:prSet presAssocID="{CCB920F9-6A74-41AA-AC13-B50B3A601975}" presName="textRect" presStyleLbl="revTx" presStyleIdx="0" presStyleCnt="3">
        <dgm:presLayoutVars>
          <dgm:chMax val="1"/>
          <dgm:chPref val="1"/>
        </dgm:presLayoutVars>
      </dgm:prSet>
      <dgm:spPr/>
    </dgm:pt>
    <dgm:pt modelId="{EB4DEA18-FA54-480B-BC8A-89E413B48164}" type="pres">
      <dgm:prSet presAssocID="{81AC3585-048A-42EA-AFE5-4DA28A84DBED}" presName="sibTrans" presStyleCnt="0"/>
      <dgm:spPr/>
    </dgm:pt>
    <dgm:pt modelId="{A53EE9F7-1C9E-4240-8510-E565DEF8ACDF}" type="pres">
      <dgm:prSet presAssocID="{DBCA9C92-3644-4C42-95CD-0BC21AE7A8D2}" presName="compNode" presStyleCnt="0"/>
      <dgm:spPr/>
    </dgm:pt>
    <dgm:pt modelId="{3637B653-0816-4632-8DCD-822A4C445FC2}" type="pres">
      <dgm:prSet presAssocID="{DBCA9C92-3644-4C42-95CD-0BC21AE7A8D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Astronaut"/>
        </a:ext>
      </dgm:extLst>
    </dgm:pt>
    <dgm:pt modelId="{7E2F5280-61B1-4477-952A-B890CA78A8D3}" type="pres">
      <dgm:prSet presAssocID="{DBCA9C92-3644-4C42-95CD-0BC21AE7A8D2}" presName="spaceRect" presStyleCnt="0"/>
      <dgm:spPr/>
    </dgm:pt>
    <dgm:pt modelId="{25852141-32F0-4165-A86D-C4F260C86E4E}" type="pres">
      <dgm:prSet presAssocID="{DBCA9C92-3644-4C42-95CD-0BC21AE7A8D2}" presName="textRect" presStyleLbl="revTx" presStyleIdx="1" presStyleCnt="3">
        <dgm:presLayoutVars>
          <dgm:chMax val="1"/>
          <dgm:chPref val="1"/>
        </dgm:presLayoutVars>
      </dgm:prSet>
      <dgm:spPr/>
    </dgm:pt>
    <dgm:pt modelId="{75E6E705-D195-46C0-800C-8CC10F882B36}" type="pres">
      <dgm:prSet presAssocID="{254941D8-4521-4CF3-A3B1-DF2D7BCCE342}" presName="sibTrans" presStyleCnt="0"/>
      <dgm:spPr/>
    </dgm:pt>
    <dgm:pt modelId="{6FFA8F0E-EE7C-47DA-871A-5F91ABB882A3}" type="pres">
      <dgm:prSet presAssocID="{60FF6E8F-D37E-4571-B733-C1F42AE69F75}" presName="compNode" presStyleCnt="0"/>
      <dgm:spPr/>
    </dgm:pt>
    <dgm:pt modelId="{149752B4-C923-494C-A4A0-96FE5A3587D2}" type="pres">
      <dgm:prSet presAssocID="{60FF6E8F-D37E-4571-B733-C1F42AE69F7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rocessor"/>
        </a:ext>
      </dgm:extLst>
    </dgm:pt>
    <dgm:pt modelId="{8A58D37C-CA0C-4A82-9E3D-E460578155A7}" type="pres">
      <dgm:prSet presAssocID="{60FF6E8F-D37E-4571-B733-C1F42AE69F75}" presName="spaceRect" presStyleCnt="0"/>
      <dgm:spPr/>
    </dgm:pt>
    <dgm:pt modelId="{7B6C351A-E7C8-4DAD-B98D-16A712BA04D9}" type="pres">
      <dgm:prSet presAssocID="{60FF6E8F-D37E-4571-B733-C1F42AE69F75}" presName="textRect" presStyleLbl="revTx" presStyleIdx="2" presStyleCnt="3">
        <dgm:presLayoutVars>
          <dgm:chMax val="1"/>
          <dgm:chPref val="1"/>
        </dgm:presLayoutVars>
      </dgm:prSet>
      <dgm:spPr/>
    </dgm:pt>
  </dgm:ptLst>
  <dgm:cxnLst>
    <dgm:cxn modelId="{195F3818-F589-4DD3-A34F-E468D23DB954}" srcId="{60608D3C-B602-4002-84A3-1F61297B75F7}" destId="{CCB920F9-6A74-41AA-AC13-B50B3A601975}" srcOrd="0" destOrd="0" parTransId="{C967AA0F-D6A6-4053-9D29-F47B409BD8F6}" sibTransId="{81AC3585-048A-42EA-AFE5-4DA28A84DBED}"/>
    <dgm:cxn modelId="{81914D1E-2AEE-46E3-BDC4-6E76B4947877}" srcId="{60608D3C-B602-4002-84A3-1F61297B75F7}" destId="{60FF6E8F-D37E-4571-B733-C1F42AE69F75}" srcOrd="2" destOrd="0" parTransId="{35D015BD-B296-4298-9531-B75B5DB96245}" sibTransId="{19ECF6DA-913D-4031-8D7D-194338DBF313}"/>
    <dgm:cxn modelId="{64BC8192-05BF-457D-B683-8F759866FD9A}" type="presOf" srcId="{CCB920F9-6A74-41AA-AC13-B50B3A601975}" destId="{E95F9675-89C0-4E19-A130-766DCF3EE7E3}" srcOrd="0" destOrd="0" presId="urn:microsoft.com/office/officeart/2018/2/layout/IconLabelList"/>
    <dgm:cxn modelId="{B92AD3BD-DC98-4298-8B73-2DE042F2EC39}" type="presOf" srcId="{60608D3C-B602-4002-84A3-1F61297B75F7}" destId="{2A7C5069-1261-45F5-A22E-C2D648B660A9}" srcOrd="0" destOrd="0" presId="urn:microsoft.com/office/officeart/2018/2/layout/IconLabelList"/>
    <dgm:cxn modelId="{F7F251E7-BF12-473D-BCC0-7E3110EB3D59}" type="presOf" srcId="{60FF6E8F-D37E-4571-B733-C1F42AE69F75}" destId="{7B6C351A-E7C8-4DAD-B98D-16A712BA04D9}" srcOrd="0" destOrd="0" presId="urn:microsoft.com/office/officeart/2018/2/layout/IconLabelList"/>
    <dgm:cxn modelId="{A4201AF2-9418-48B2-B250-77689E1C7B56}" type="presOf" srcId="{DBCA9C92-3644-4C42-95CD-0BC21AE7A8D2}" destId="{25852141-32F0-4165-A86D-C4F260C86E4E}" srcOrd="0" destOrd="0" presId="urn:microsoft.com/office/officeart/2018/2/layout/IconLabelList"/>
    <dgm:cxn modelId="{4EF4D4FB-9C6F-4046-ABEB-7B8457ED2415}" srcId="{60608D3C-B602-4002-84A3-1F61297B75F7}" destId="{DBCA9C92-3644-4C42-95CD-0BC21AE7A8D2}" srcOrd="1" destOrd="0" parTransId="{89F94275-1AC5-49F0-BF15-FFF02D6A1848}" sibTransId="{254941D8-4521-4CF3-A3B1-DF2D7BCCE342}"/>
    <dgm:cxn modelId="{75E84F84-149C-4901-AF74-C08995C655CB}" type="presParOf" srcId="{2A7C5069-1261-45F5-A22E-C2D648B660A9}" destId="{22CCA35E-85DD-4A6B-9CCF-DCC38A6321EB}" srcOrd="0" destOrd="0" presId="urn:microsoft.com/office/officeart/2018/2/layout/IconLabelList"/>
    <dgm:cxn modelId="{A418F948-DFF1-446F-A75C-04BF52C75F73}" type="presParOf" srcId="{22CCA35E-85DD-4A6B-9CCF-DCC38A6321EB}" destId="{7B2589D9-AD24-4688-BCD0-1069BFAAB9A8}" srcOrd="0" destOrd="0" presId="urn:microsoft.com/office/officeart/2018/2/layout/IconLabelList"/>
    <dgm:cxn modelId="{F29F49B9-6F25-4A51-B23E-3EF733C7ADD2}" type="presParOf" srcId="{22CCA35E-85DD-4A6B-9CCF-DCC38A6321EB}" destId="{353DC7C3-0153-481E-A892-381BB45C1CFB}" srcOrd="1" destOrd="0" presId="urn:microsoft.com/office/officeart/2018/2/layout/IconLabelList"/>
    <dgm:cxn modelId="{0E2D2B46-458D-47CF-94DF-845E7D217CC4}" type="presParOf" srcId="{22CCA35E-85DD-4A6B-9CCF-DCC38A6321EB}" destId="{E95F9675-89C0-4E19-A130-766DCF3EE7E3}" srcOrd="2" destOrd="0" presId="urn:microsoft.com/office/officeart/2018/2/layout/IconLabelList"/>
    <dgm:cxn modelId="{4C79D54D-3650-4A58-8078-20D8EBB34EA4}" type="presParOf" srcId="{2A7C5069-1261-45F5-A22E-C2D648B660A9}" destId="{EB4DEA18-FA54-480B-BC8A-89E413B48164}" srcOrd="1" destOrd="0" presId="urn:microsoft.com/office/officeart/2018/2/layout/IconLabelList"/>
    <dgm:cxn modelId="{8F71DE65-620B-46B3-B3F9-67697F8D429F}" type="presParOf" srcId="{2A7C5069-1261-45F5-A22E-C2D648B660A9}" destId="{A53EE9F7-1C9E-4240-8510-E565DEF8ACDF}" srcOrd="2" destOrd="0" presId="urn:microsoft.com/office/officeart/2018/2/layout/IconLabelList"/>
    <dgm:cxn modelId="{91CD6192-13EA-489E-8165-CC9CF9BCEA89}" type="presParOf" srcId="{A53EE9F7-1C9E-4240-8510-E565DEF8ACDF}" destId="{3637B653-0816-4632-8DCD-822A4C445FC2}" srcOrd="0" destOrd="0" presId="urn:microsoft.com/office/officeart/2018/2/layout/IconLabelList"/>
    <dgm:cxn modelId="{B1968983-42E8-4DBF-B9D9-AA8D2BCF2750}" type="presParOf" srcId="{A53EE9F7-1C9E-4240-8510-E565DEF8ACDF}" destId="{7E2F5280-61B1-4477-952A-B890CA78A8D3}" srcOrd="1" destOrd="0" presId="urn:microsoft.com/office/officeart/2018/2/layout/IconLabelList"/>
    <dgm:cxn modelId="{82D7AD06-FE74-4DC9-9338-4285E20E0015}" type="presParOf" srcId="{A53EE9F7-1C9E-4240-8510-E565DEF8ACDF}" destId="{25852141-32F0-4165-A86D-C4F260C86E4E}" srcOrd="2" destOrd="0" presId="urn:microsoft.com/office/officeart/2018/2/layout/IconLabelList"/>
    <dgm:cxn modelId="{078C0B34-8E4B-4B04-B748-C1CD418BCF38}" type="presParOf" srcId="{2A7C5069-1261-45F5-A22E-C2D648B660A9}" destId="{75E6E705-D195-46C0-800C-8CC10F882B36}" srcOrd="3" destOrd="0" presId="urn:microsoft.com/office/officeart/2018/2/layout/IconLabelList"/>
    <dgm:cxn modelId="{BF45731C-B9DA-453D-8988-386B5DED9752}" type="presParOf" srcId="{2A7C5069-1261-45F5-A22E-C2D648B660A9}" destId="{6FFA8F0E-EE7C-47DA-871A-5F91ABB882A3}" srcOrd="4" destOrd="0" presId="urn:microsoft.com/office/officeart/2018/2/layout/IconLabelList"/>
    <dgm:cxn modelId="{FCF657D2-6608-4829-96DD-7C57EE492E43}" type="presParOf" srcId="{6FFA8F0E-EE7C-47DA-871A-5F91ABB882A3}" destId="{149752B4-C923-494C-A4A0-96FE5A3587D2}" srcOrd="0" destOrd="0" presId="urn:microsoft.com/office/officeart/2018/2/layout/IconLabelList"/>
    <dgm:cxn modelId="{3D821896-E3D6-4185-8821-FCB034817680}" type="presParOf" srcId="{6FFA8F0E-EE7C-47DA-871A-5F91ABB882A3}" destId="{8A58D37C-CA0C-4A82-9E3D-E460578155A7}" srcOrd="1" destOrd="0" presId="urn:microsoft.com/office/officeart/2018/2/layout/IconLabelList"/>
    <dgm:cxn modelId="{DBC92181-B865-4E42-A4FD-0E4DD474E8A4}" type="presParOf" srcId="{6FFA8F0E-EE7C-47DA-871A-5F91ABB882A3}" destId="{7B6C351A-E7C8-4DAD-B98D-16A712BA04D9}"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2589D9-AD24-4688-BCD0-1069BFAAB9A8}">
      <dsp:nvSpPr>
        <dsp:cNvPr id="0" name=""/>
        <dsp:cNvSpPr/>
      </dsp:nvSpPr>
      <dsp:spPr>
        <a:xfrm>
          <a:off x="421164" y="574579"/>
          <a:ext cx="685810" cy="6858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5F9675-89C0-4E19-A130-766DCF3EE7E3}">
      <dsp:nvSpPr>
        <dsp:cNvPr id="0" name=""/>
        <dsp:cNvSpPr/>
      </dsp:nvSpPr>
      <dsp:spPr>
        <a:xfrm>
          <a:off x="2057" y="1740758"/>
          <a:ext cx="1524023" cy="203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i="0" kern="1200"/>
            <a:t>Current Sensors: </a:t>
          </a:r>
          <a:r>
            <a:rPr lang="en-GB" sz="1100" b="0" i="0" kern="1200"/>
            <a:t>Current sensors can be used to monitor and optimize power drain, safe charging of internal batteries, and detect fault conditions with motors or other areas of the system.</a:t>
          </a:r>
          <a:endParaRPr lang="en-US" sz="1100" kern="1200"/>
        </a:p>
      </dsp:txBody>
      <dsp:txXfrm>
        <a:off x="2057" y="1740758"/>
        <a:ext cx="1524023" cy="2036000"/>
      </dsp:txXfrm>
    </dsp:sp>
    <dsp:sp modelId="{3637B653-0816-4632-8DCD-822A4C445FC2}">
      <dsp:nvSpPr>
        <dsp:cNvPr id="0" name=""/>
        <dsp:cNvSpPr/>
      </dsp:nvSpPr>
      <dsp:spPr>
        <a:xfrm>
          <a:off x="2211891" y="574579"/>
          <a:ext cx="685810" cy="6858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5852141-32F0-4165-A86D-C4F260C86E4E}">
      <dsp:nvSpPr>
        <dsp:cNvPr id="0" name=""/>
        <dsp:cNvSpPr/>
      </dsp:nvSpPr>
      <dsp:spPr>
        <a:xfrm>
          <a:off x="1792785" y="1740758"/>
          <a:ext cx="1524023" cy="203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i="0" kern="1200"/>
            <a:t>Magnetic Sensors</a:t>
          </a:r>
          <a:r>
            <a:rPr lang="en-GB" sz="1100" kern="1200"/>
            <a:t>: </a:t>
          </a:r>
          <a:r>
            <a:rPr lang="en-GB" sz="1100" b="0" i="0" kern="1200"/>
            <a:t>In drones, electronic compasses provide critical directional information to inertial navigation and guidance systems. Anisotropic magnetoresistive (AMR) permalloy technology sensors, which have superior accuracy and response time characteristics while consuming significantly less power than alternative technologies, are well-suited to drone applications.</a:t>
          </a:r>
          <a:endParaRPr lang="en-US" sz="1100" kern="1200"/>
        </a:p>
      </dsp:txBody>
      <dsp:txXfrm>
        <a:off x="1792785" y="1740758"/>
        <a:ext cx="1524023" cy="2036000"/>
      </dsp:txXfrm>
    </dsp:sp>
    <dsp:sp modelId="{149752B4-C923-494C-A4A0-96FE5A3587D2}">
      <dsp:nvSpPr>
        <dsp:cNvPr id="0" name=""/>
        <dsp:cNvSpPr/>
      </dsp:nvSpPr>
      <dsp:spPr>
        <a:xfrm>
          <a:off x="4002619" y="574579"/>
          <a:ext cx="685810" cy="6858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6C351A-E7C8-4DAD-B98D-16A712BA04D9}">
      <dsp:nvSpPr>
        <dsp:cNvPr id="0" name=""/>
        <dsp:cNvSpPr/>
      </dsp:nvSpPr>
      <dsp:spPr>
        <a:xfrm>
          <a:off x="3583512" y="1740758"/>
          <a:ext cx="1524023" cy="203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i="0" kern="1200"/>
            <a:t>Engine Intake Flow Sensors</a:t>
          </a:r>
          <a:r>
            <a:rPr lang="en-GB" sz="1100" kern="1200"/>
            <a:t>: </a:t>
          </a:r>
          <a:r>
            <a:rPr lang="en-GB" sz="1100" b="0" i="0" kern="1200"/>
            <a:t>Flow sensors can be used to effectively monitor air flow into small gas engines used to power some drone varieties. These help the engine CPU determine the proper fuel-to-air ratio at a specified engine speed, which results in improved power and efficiency, and reduced emissions.</a:t>
          </a:r>
          <a:endParaRPr lang="en-US" sz="1100" kern="1200"/>
        </a:p>
      </dsp:txBody>
      <dsp:txXfrm>
        <a:off x="3583512" y="1740758"/>
        <a:ext cx="1524023" cy="2036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jpg>
</file>

<file path=ppt/media/image3.jpg>
</file>

<file path=ppt/media/image4.jp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D2042-391A-4519-B791-37FD2EE8A0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CA9E39D-526B-4DF2-B4E8-FBED2D3F1E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CBCA603-D151-49B9-B389-254D79A907B9}"/>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5" name="Footer Placeholder 4">
            <a:extLst>
              <a:ext uri="{FF2B5EF4-FFF2-40B4-BE49-F238E27FC236}">
                <a16:creationId xmlns:a16="http://schemas.microsoft.com/office/drawing/2014/main" id="{ABFE992F-6855-4E53-9589-1EC71E19F1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946A91-6EE8-4357-BD5B-9C6DD97FFF8B}"/>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2808490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FEF47-0099-444D-A092-FADEC9A4FFA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8057E9-3DAC-41D6-884E-76DA864174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037605-4C1F-4E49-ABE5-C45C17791D26}"/>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5" name="Footer Placeholder 4">
            <a:extLst>
              <a:ext uri="{FF2B5EF4-FFF2-40B4-BE49-F238E27FC236}">
                <a16:creationId xmlns:a16="http://schemas.microsoft.com/office/drawing/2014/main" id="{72E7717E-F96C-43A5-941E-75F342EAD8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371098-4C25-45C3-9456-ED722106B7A4}"/>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468975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08CF4EB-8132-4A04-9D33-9867053AA6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5AC544-9F51-44A0-AB16-A75DF50177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099086-2BAF-479C-91E3-8C2949439365}"/>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5" name="Footer Placeholder 4">
            <a:extLst>
              <a:ext uri="{FF2B5EF4-FFF2-40B4-BE49-F238E27FC236}">
                <a16:creationId xmlns:a16="http://schemas.microsoft.com/office/drawing/2014/main" id="{FD432DFB-AEE8-4534-8322-DB92DFE2F7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573666-91E6-43BD-BF7A-7EF3131C824F}"/>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3165457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ED0FE-4C06-40D8-A342-4BAB2579E9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FE4C55-0C70-4CD9-AE13-3DE00E0F1C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B59509-D630-49E8-BF9A-6E79B61A840A}"/>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5" name="Footer Placeholder 4">
            <a:extLst>
              <a:ext uri="{FF2B5EF4-FFF2-40B4-BE49-F238E27FC236}">
                <a16:creationId xmlns:a16="http://schemas.microsoft.com/office/drawing/2014/main" id="{0920ABB6-2504-4C31-B00B-609A36A076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2BEC39-70EB-4A89-BA9D-23410A6A8060}"/>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3240537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4C0B6-F5FB-41D7-B1F7-BB16D06352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79138B5-15D9-4C7F-BE16-49DFA084E3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FCAA8F-10DA-4C2A-AD61-758FB6A16DE0}"/>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5" name="Footer Placeholder 4">
            <a:extLst>
              <a:ext uri="{FF2B5EF4-FFF2-40B4-BE49-F238E27FC236}">
                <a16:creationId xmlns:a16="http://schemas.microsoft.com/office/drawing/2014/main" id="{22F243F2-3A44-4D5B-8B0D-4077562C28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54A6F7-F585-422B-9EE4-875C686F309A}"/>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890176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88F49-403C-4AAC-A495-119557960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542E79-B5BA-422D-B9B6-D4DB3E27E3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F82FFA-5B30-4AF3-874E-44CC3A105F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C0BDA73-5351-481A-AB82-A366CB797A5A}"/>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6" name="Footer Placeholder 5">
            <a:extLst>
              <a:ext uri="{FF2B5EF4-FFF2-40B4-BE49-F238E27FC236}">
                <a16:creationId xmlns:a16="http://schemas.microsoft.com/office/drawing/2014/main" id="{03871A53-2EC0-4D5E-ADC2-C13934233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60C2A9-DFA8-4827-B9B7-883245C0D435}"/>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8947274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2E9F6-184C-4510-96C9-DFEAAB02BDD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218AEF4-A359-4CB9-AA08-C1BFFA9226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9D4F76-4309-4F14-B666-395B220460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7DCE15B-67CE-4232-A6A3-9FC6F120A3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85D6C6-75E7-4C23-9A08-24AA94F2F6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AEFEAD-AC8F-408A-9562-6B675E3918EE}"/>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8" name="Footer Placeholder 7">
            <a:extLst>
              <a:ext uri="{FF2B5EF4-FFF2-40B4-BE49-F238E27FC236}">
                <a16:creationId xmlns:a16="http://schemas.microsoft.com/office/drawing/2014/main" id="{712EF98F-4114-4F56-A5BA-81342AD05C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FAF5A8-890A-4672-ADE5-C0E2D163ECE4}"/>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2768765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E9CD6-3A6E-4E45-9070-D80A5D9AD5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50027EF-054E-414D-A58A-9AAD415AC111}"/>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4" name="Footer Placeholder 3">
            <a:extLst>
              <a:ext uri="{FF2B5EF4-FFF2-40B4-BE49-F238E27FC236}">
                <a16:creationId xmlns:a16="http://schemas.microsoft.com/office/drawing/2014/main" id="{85421975-EDEC-42DA-944E-A3C521408B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B9A4DBD-8326-46A7-BCD8-8F090561687B}"/>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2338229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94E3A5-7D64-4D90-B40D-BF39D9BCEF92}"/>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3" name="Footer Placeholder 2">
            <a:extLst>
              <a:ext uri="{FF2B5EF4-FFF2-40B4-BE49-F238E27FC236}">
                <a16:creationId xmlns:a16="http://schemas.microsoft.com/office/drawing/2014/main" id="{9382757D-DE6C-498C-8754-F070F9B5A4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1D4FC9-818A-4BA2-8A57-61F9FD7CB282}"/>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1324573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795E9-FB3B-44BC-9A8D-69989C7779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52FAC4B-455A-4975-B59C-F170CD64FF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B99BFF-AA43-4852-9CE1-14A85C9C22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7B0CBD-E3DF-4199-805D-2AC2F9378AAD}"/>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6" name="Footer Placeholder 5">
            <a:extLst>
              <a:ext uri="{FF2B5EF4-FFF2-40B4-BE49-F238E27FC236}">
                <a16:creationId xmlns:a16="http://schemas.microsoft.com/office/drawing/2014/main" id="{DC059B73-1B0B-4D15-863A-E6C59AE0FC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67B030-D99C-4DD7-ABD7-33197D9F3E31}"/>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3554873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FE24F-A992-4D01-B56C-CCCD9CBD36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0520905-E36C-4A0A-A97E-2C9263AB85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3F30AC8-D95B-40CB-9483-5B2CED5139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CEF781-776B-4787-AA48-6475214386F1}"/>
              </a:ext>
            </a:extLst>
          </p:cNvPr>
          <p:cNvSpPr>
            <a:spLocks noGrp="1"/>
          </p:cNvSpPr>
          <p:nvPr>
            <p:ph type="dt" sz="half" idx="10"/>
          </p:nvPr>
        </p:nvSpPr>
        <p:spPr/>
        <p:txBody>
          <a:bodyPr/>
          <a:lstStyle/>
          <a:p>
            <a:fld id="{22B753C1-345B-4B3F-8C58-D5127EEC5B17}" type="datetimeFigureOut">
              <a:rPr lang="en-US" smtClean="0"/>
              <a:t>4/10/2022</a:t>
            </a:fld>
            <a:endParaRPr lang="en-US"/>
          </a:p>
        </p:txBody>
      </p:sp>
      <p:sp>
        <p:nvSpPr>
          <p:cNvPr id="6" name="Footer Placeholder 5">
            <a:extLst>
              <a:ext uri="{FF2B5EF4-FFF2-40B4-BE49-F238E27FC236}">
                <a16:creationId xmlns:a16="http://schemas.microsoft.com/office/drawing/2014/main" id="{077475BF-83B4-4005-A7B4-709D507551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905F2F-6C91-4F95-BBBB-0B1E06909EBF}"/>
              </a:ext>
            </a:extLst>
          </p:cNvPr>
          <p:cNvSpPr>
            <a:spLocks noGrp="1"/>
          </p:cNvSpPr>
          <p:nvPr>
            <p:ph type="sldNum" sz="quarter" idx="12"/>
          </p:nvPr>
        </p:nvSpPr>
        <p:spPr/>
        <p:txBody>
          <a:bodyPr/>
          <a:lstStyle/>
          <a:p>
            <a:fld id="{AD07D03A-9F84-4338-A6F3-381814CB8DA9}" type="slidenum">
              <a:rPr lang="en-US" smtClean="0"/>
              <a:t>‹#›</a:t>
            </a:fld>
            <a:endParaRPr lang="en-US"/>
          </a:p>
        </p:txBody>
      </p:sp>
    </p:spTree>
    <p:extLst>
      <p:ext uri="{BB962C8B-B14F-4D97-AF65-F5344CB8AC3E}">
        <p14:creationId xmlns:p14="http://schemas.microsoft.com/office/powerpoint/2010/main" val="1385305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2EDF89-2B01-40B0-A2FA-AC640D7B68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8FA756-B5D0-4322-A10D-B53F3E38B1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2E86CC-F1C6-4022-A49E-53FFFF9AEC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B753C1-345B-4B3F-8C58-D5127EEC5B17}" type="datetimeFigureOut">
              <a:rPr lang="en-US" smtClean="0"/>
              <a:t>4/10/2022</a:t>
            </a:fld>
            <a:endParaRPr lang="en-US"/>
          </a:p>
        </p:txBody>
      </p:sp>
      <p:sp>
        <p:nvSpPr>
          <p:cNvPr id="5" name="Footer Placeholder 4">
            <a:extLst>
              <a:ext uri="{FF2B5EF4-FFF2-40B4-BE49-F238E27FC236}">
                <a16:creationId xmlns:a16="http://schemas.microsoft.com/office/drawing/2014/main" id="{F23BF48A-EDE5-478A-8B0F-FA377965FE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5521C7-B1D3-4878-8042-00E041924F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07D03A-9F84-4338-A6F3-381814CB8DA9}" type="slidenum">
              <a:rPr lang="en-US" smtClean="0"/>
              <a:t>‹#›</a:t>
            </a:fld>
            <a:endParaRPr lang="en-US"/>
          </a:p>
        </p:txBody>
      </p:sp>
    </p:spTree>
    <p:extLst>
      <p:ext uri="{BB962C8B-B14F-4D97-AF65-F5344CB8AC3E}">
        <p14:creationId xmlns:p14="http://schemas.microsoft.com/office/powerpoint/2010/main" val="11263262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EC7BF-F098-439C-9362-0CE4B39E991C}"/>
              </a:ext>
            </a:extLst>
          </p:cNvPr>
          <p:cNvSpPr>
            <a:spLocks noGrp="1"/>
          </p:cNvSpPr>
          <p:nvPr>
            <p:ph type="ctrTitle"/>
          </p:nvPr>
        </p:nvSpPr>
        <p:spPr/>
        <p:txBody>
          <a:bodyPr/>
          <a:lstStyle/>
          <a:p>
            <a:r>
              <a:rPr lang="en-MY" altLang="en-US" dirty="0"/>
              <a:t>U</a:t>
            </a:r>
            <a:r>
              <a:rPr lang="en-US" dirty="0" err="1"/>
              <a:t>nmanned</a:t>
            </a:r>
            <a:r>
              <a:rPr lang="en-US" dirty="0"/>
              <a:t> </a:t>
            </a:r>
            <a:r>
              <a:rPr lang="en-MY" altLang="en-US" dirty="0"/>
              <a:t>A</a:t>
            </a:r>
            <a:r>
              <a:rPr lang="en-US" dirty="0" err="1"/>
              <a:t>erial</a:t>
            </a:r>
            <a:r>
              <a:rPr lang="en-US" dirty="0"/>
              <a:t> </a:t>
            </a:r>
            <a:r>
              <a:rPr lang="en-MY" altLang="en-US" dirty="0"/>
              <a:t>A</a:t>
            </a:r>
            <a:r>
              <a:rPr lang="en-US" dirty="0" err="1"/>
              <a:t>ehicle</a:t>
            </a:r>
            <a:r>
              <a:rPr lang="en-US" dirty="0"/>
              <a:t> (UAV)</a:t>
            </a:r>
          </a:p>
        </p:txBody>
      </p:sp>
      <p:sp>
        <p:nvSpPr>
          <p:cNvPr id="3" name="Subtitle 2">
            <a:extLst>
              <a:ext uri="{FF2B5EF4-FFF2-40B4-BE49-F238E27FC236}">
                <a16:creationId xmlns:a16="http://schemas.microsoft.com/office/drawing/2014/main" id="{F8E0015D-ADB5-4928-80C4-903D26E02A55}"/>
              </a:ext>
            </a:extLst>
          </p:cNvPr>
          <p:cNvSpPr>
            <a:spLocks noGrp="1"/>
          </p:cNvSpPr>
          <p:nvPr>
            <p:ph type="subTitle" idx="1"/>
          </p:nvPr>
        </p:nvSpPr>
        <p:spPr/>
        <p:txBody>
          <a:bodyPr/>
          <a:lstStyle/>
          <a:p>
            <a:r>
              <a:rPr lang="en-US" dirty="0"/>
              <a:t>ABDULALEM ALI ABDULLAH ALMAEESH</a:t>
            </a:r>
          </a:p>
          <a:p>
            <a:r>
              <a:rPr lang="en-US" dirty="0"/>
              <a:t>1714949</a:t>
            </a:r>
          </a:p>
        </p:txBody>
      </p:sp>
    </p:spTree>
    <p:extLst>
      <p:ext uri="{BB962C8B-B14F-4D97-AF65-F5344CB8AC3E}">
        <p14:creationId xmlns:p14="http://schemas.microsoft.com/office/powerpoint/2010/main" val="3274897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14" name="Freeform: Shape 13">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AB6C6F9-C83A-48D3-8F7D-E57BEBBC8961}"/>
              </a:ext>
            </a:extLst>
          </p:cNvPr>
          <p:cNvSpPr>
            <a:spLocks noGrp="1"/>
          </p:cNvSpPr>
          <p:nvPr>
            <p:ph type="title"/>
          </p:nvPr>
        </p:nvSpPr>
        <p:spPr>
          <a:xfrm>
            <a:off x="765051" y="662400"/>
            <a:ext cx="3384000" cy="1492132"/>
          </a:xfrm>
        </p:spPr>
        <p:txBody>
          <a:bodyPr anchor="t">
            <a:normAutofit/>
          </a:bodyPr>
          <a:lstStyle/>
          <a:p>
            <a:r>
              <a:rPr lang="en-US">
                <a:solidFill>
                  <a:schemeClr val="bg1"/>
                </a:solidFill>
              </a:rPr>
              <a:t>Actuators and Locomotion</a:t>
            </a:r>
          </a:p>
        </p:txBody>
      </p:sp>
      <p:sp>
        <p:nvSpPr>
          <p:cNvPr id="3" name="Content Placeholder 2">
            <a:extLst>
              <a:ext uri="{FF2B5EF4-FFF2-40B4-BE49-F238E27FC236}">
                <a16:creationId xmlns:a16="http://schemas.microsoft.com/office/drawing/2014/main" id="{BBE2058A-199B-477C-8CA1-128DFC75DD9F}"/>
              </a:ext>
            </a:extLst>
          </p:cNvPr>
          <p:cNvSpPr>
            <a:spLocks noGrp="1"/>
          </p:cNvSpPr>
          <p:nvPr>
            <p:ph idx="1"/>
          </p:nvPr>
        </p:nvSpPr>
        <p:spPr>
          <a:xfrm>
            <a:off x="765051" y="2286000"/>
            <a:ext cx="3384000" cy="3844800"/>
          </a:xfrm>
        </p:spPr>
        <p:txBody>
          <a:bodyPr>
            <a:normAutofit/>
          </a:bodyPr>
          <a:lstStyle/>
          <a:p>
            <a:r>
              <a:rPr lang="en-US" sz="1600">
                <a:solidFill>
                  <a:schemeClr val="bg1">
                    <a:alpha val="60000"/>
                  </a:schemeClr>
                </a:solidFill>
              </a:rPr>
              <a:t>Actuators: </a:t>
            </a:r>
            <a:r>
              <a:rPr lang="en-GB" sz="1600" b="0" i="0">
                <a:solidFill>
                  <a:schemeClr val="bg1">
                    <a:alpha val="60000"/>
                  </a:schemeClr>
                </a:solidFill>
                <a:effectLst/>
                <a:latin typeface="Open Sans" panose="020B0606030504020204" pitchFamily="34" charset="0"/>
              </a:rPr>
              <a:t>Actuators are components that convert energy into mechanical motion in order to move or control a mechanism or system. They rely on an energy source such as electrical current, hydraulic pressure or pneumatic pressure, and are activated by a control signal such as voltage, current, pressure or human exertion. Actuators can be found in many subsystems of unmanned aerial vehicles (UAVs) and other robotic vehicles.</a:t>
            </a:r>
            <a:endParaRPr lang="en-US" sz="1600">
              <a:solidFill>
                <a:schemeClr val="bg1">
                  <a:alpha val="60000"/>
                </a:schemeClr>
              </a:solidFill>
            </a:endParaRPr>
          </a:p>
        </p:txBody>
      </p:sp>
      <p:pic>
        <p:nvPicPr>
          <p:cNvPr id="5" name="Picture 4" descr="A close-up of a machine&#10;&#10;Description automatically generated with low confidence">
            <a:extLst>
              <a:ext uri="{FF2B5EF4-FFF2-40B4-BE49-F238E27FC236}">
                <a16:creationId xmlns:a16="http://schemas.microsoft.com/office/drawing/2014/main" id="{7B287CAE-3FEB-4579-A813-392C5364CC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1053" y="847691"/>
            <a:ext cx="6014185" cy="5162618"/>
          </a:xfrm>
          <a:prstGeom prst="rect">
            <a:avLst/>
          </a:prstGeom>
        </p:spPr>
      </p:pic>
    </p:spTree>
    <p:extLst>
      <p:ext uri="{BB962C8B-B14F-4D97-AF65-F5344CB8AC3E}">
        <p14:creationId xmlns:p14="http://schemas.microsoft.com/office/powerpoint/2010/main" val="17725277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C4E4288A-DFC8-40A2-90E5-70E851A9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a:extLst>
              <a:ext uri="{FF2B5EF4-FFF2-40B4-BE49-F238E27FC236}">
                <a16:creationId xmlns:a16="http://schemas.microsoft.com/office/drawing/2014/main" id="{B63C2D82-D4FA-4A37-BB01-1E7B21E4FF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5199" y="634058"/>
            <a:ext cx="1128382" cy="847206"/>
            <a:chOff x="5307830" y="325570"/>
            <a:chExt cx="1128382" cy="847206"/>
          </a:xfrm>
        </p:grpSpPr>
        <p:sp>
          <p:nvSpPr>
            <p:cNvPr id="58" name="Freeform 5">
              <a:extLst>
                <a:ext uri="{FF2B5EF4-FFF2-40B4-BE49-F238E27FC236}">
                  <a16:creationId xmlns:a16="http://schemas.microsoft.com/office/drawing/2014/main" id="{C94E7FEF-0CE9-4AC2-94BB-02230C6DC0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59" name="Freeform 5">
              <a:extLst>
                <a:ext uri="{FF2B5EF4-FFF2-40B4-BE49-F238E27FC236}">
                  <a16:creationId xmlns:a16="http://schemas.microsoft.com/office/drawing/2014/main" id="{EB546CC0-C1BC-48D2-8DA9-4B6028316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FAB6C6F9-C83A-48D3-8F7D-E57BEBBC8961}"/>
              </a:ext>
            </a:extLst>
          </p:cNvPr>
          <p:cNvSpPr>
            <a:spLocks noGrp="1"/>
          </p:cNvSpPr>
          <p:nvPr>
            <p:ph type="title"/>
          </p:nvPr>
        </p:nvSpPr>
        <p:spPr>
          <a:xfrm>
            <a:off x="965200" y="1371190"/>
            <a:ext cx="3363170" cy="2183042"/>
          </a:xfrm>
        </p:spPr>
        <p:txBody>
          <a:bodyPr anchor="b">
            <a:normAutofit/>
          </a:bodyPr>
          <a:lstStyle/>
          <a:p>
            <a:r>
              <a:rPr lang="en-US" sz="4000"/>
              <a:t>Actuators and Locomotion</a:t>
            </a:r>
          </a:p>
        </p:txBody>
      </p:sp>
      <p:sp>
        <p:nvSpPr>
          <p:cNvPr id="61" name="Freeform 5">
            <a:extLst>
              <a:ext uri="{FF2B5EF4-FFF2-40B4-BE49-F238E27FC236}">
                <a16:creationId xmlns:a16="http://schemas.microsoft.com/office/drawing/2014/main" id="{BD2BFF02-DF78-4F07-B176-52514E131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062174" y="1653645"/>
            <a:ext cx="4689240" cy="411502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Shape 62">
            <a:extLst>
              <a:ext uri="{FF2B5EF4-FFF2-40B4-BE49-F238E27FC236}">
                <a16:creationId xmlns:a16="http://schemas.microsoft.com/office/drawing/2014/main" id="{0DB06EAB-7D8C-403A-86C5-B5FD79A13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2865" y="634058"/>
            <a:ext cx="3154669" cy="2796247"/>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pic>
        <p:nvPicPr>
          <p:cNvPr id="9" name="Picture 8">
            <a:extLst>
              <a:ext uri="{FF2B5EF4-FFF2-40B4-BE49-F238E27FC236}">
                <a16:creationId xmlns:a16="http://schemas.microsoft.com/office/drawing/2014/main" id="{FC07758F-DF86-49A4-B982-E71F905DAE03}"/>
              </a:ext>
            </a:extLst>
          </p:cNvPr>
          <p:cNvPicPr>
            <a:picLocks noChangeAspect="1"/>
          </p:cNvPicPr>
          <p:nvPr/>
        </p:nvPicPr>
        <p:blipFill rotWithShape="1">
          <a:blip r:embed="rId2">
            <a:extLst>
              <a:ext uri="{28A0092B-C50C-407E-A947-70E740481C1C}">
                <a14:useLocalDpi xmlns:a14="http://schemas.microsoft.com/office/drawing/2010/main" val="0"/>
              </a:ext>
            </a:extLst>
          </a:blip>
          <a:srcRect t="11485" b="7288"/>
          <a:stretch/>
        </p:blipFill>
        <p:spPr>
          <a:xfrm>
            <a:off x="5095750" y="1620105"/>
            <a:ext cx="2000500" cy="985108"/>
          </a:xfrm>
          <a:prstGeom prst="rect">
            <a:avLst/>
          </a:prstGeom>
        </p:spPr>
      </p:pic>
      <p:sp>
        <p:nvSpPr>
          <p:cNvPr id="3" name="Content Placeholder 2">
            <a:extLst>
              <a:ext uri="{FF2B5EF4-FFF2-40B4-BE49-F238E27FC236}">
                <a16:creationId xmlns:a16="http://schemas.microsoft.com/office/drawing/2014/main" id="{BBE2058A-199B-477C-8CA1-128DFC75DD9F}"/>
              </a:ext>
            </a:extLst>
          </p:cNvPr>
          <p:cNvSpPr>
            <a:spLocks noGrp="1"/>
          </p:cNvSpPr>
          <p:nvPr>
            <p:ph idx="1"/>
          </p:nvPr>
        </p:nvSpPr>
        <p:spPr>
          <a:xfrm>
            <a:off x="965199" y="3729161"/>
            <a:ext cx="5829884" cy="2403191"/>
          </a:xfrm>
        </p:spPr>
        <p:txBody>
          <a:bodyPr>
            <a:normAutofit/>
          </a:bodyPr>
          <a:lstStyle/>
          <a:p>
            <a:r>
              <a:rPr lang="en-US" sz="1400" b="0" i="0" dirty="0">
                <a:solidFill>
                  <a:schemeClr val="accent1">
                    <a:lumMod val="75000"/>
                  </a:schemeClr>
                </a:solidFill>
                <a:effectLst/>
                <a:latin typeface="Helvetica Neue"/>
              </a:rPr>
              <a:t>Actuator Types</a:t>
            </a:r>
          </a:p>
          <a:p>
            <a:r>
              <a:rPr lang="en-US" sz="1000" b="0" i="0" dirty="0">
                <a:effectLst/>
                <a:latin typeface="Helvetica Neue"/>
              </a:rPr>
              <a:t>Electric Actuators</a:t>
            </a:r>
          </a:p>
          <a:p>
            <a:r>
              <a:rPr lang="en-US" sz="1000" b="0" i="0" dirty="0">
                <a:effectLst/>
                <a:latin typeface="Helvetica Neue"/>
              </a:rPr>
              <a:t>Servo Actuators</a:t>
            </a:r>
          </a:p>
          <a:p>
            <a:r>
              <a:rPr lang="en-US" sz="1000" b="0" i="0" dirty="0">
                <a:effectLst/>
                <a:latin typeface="Helvetica Neue"/>
              </a:rPr>
              <a:t>Pneumatic Actuators</a:t>
            </a:r>
          </a:p>
          <a:p>
            <a:r>
              <a:rPr lang="en-US" sz="1000" b="0" i="0" dirty="0">
                <a:effectLst/>
                <a:latin typeface="Helvetica Neue"/>
              </a:rPr>
              <a:t>Hydraulic Actuators</a:t>
            </a:r>
          </a:p>
          <a:p>
            <a:pPr marL="0" indent="0">
              <a:buNone/>
            </a:pPr>
            <a:r>
              <a:rPr lang="en-US" sz="1400" b="0" i="0" dirty="0">
                <a:solidFill>
                  <a:schemeClr val="accent1">
                    <a:lumMod val="75000"/>
                  </a:schemeClr>
                </a:solidFill>
                <a:effectLst/>
                <a:latin typeface="Helvetica Neue"/>
              </a:rPr>
              <a:t>Flight Control Actuation Systems</a:t>
            </a:r>
          </a:p>
          <a:p>
            <a:pPr marL="0" indent="0">
              <a:buNone/>
            </a:pPr>
            <a:r>
              <a:rPr lang="en-GB" sz="1000" b="0" i="0" dirty="0">
                <a:effectLst/>
                <a:latin typeface="Open Sans" panose="020B0606030504020204" pitchFamily="34" charset="0"/>
              </a:rPr>
              <a:t>Actuators are also commonly used to move flight and attitude control surfaces on UAVs, such as the elevator, ailerons, flaps and nose wheel. Other unmanned aircraft applications include opening and closing the throttle valve on combustion engines, as well as doors and hatches.</a:t>
            </a:r>
            <a:endParaRPr lang="en-US" sz="1000" b="0" i="0" dirty="0">
              <a:effectLst/>
              <a:latin typeface="Helvetica Neue"/>
            </a:endParaRPr>
          </a:p>
          <a:p>
            <a:endParaRPr lang="en-US" sz="1000" b="0" i="0" dirty="0">
              <a:effectLst/>
              <a:latin typeface="Helvetica Neue"/>
            </a:endParaRPr>
          </a:p>
          <a:p>
            <a:endParaRPr lang="en-US" sz="1000" dirty="0"/>
          </a:p>
        </p:txBody>
      </p:sp>
      <p:pic>
        <p:nvPicPr>
          <p:cNvPr id="6" name="Picture 5" descr="Diagram&#10;&#10;Description automatically generated">
            <a:extLst>
              <a:ext uri="{FF2B5EF4-FFF2-40B4-BE49-F238E27FC236}">
                <a16:creationId xmlns:a16="http://schemas.microsoft.com/office/drawing/2014/main" id="{3FC049E3-3171-4A7A-AA75-AFEAEE70F365}"/>
              </a:ext>
            </a:extLst>
          </p:cNvPr>
          <p:cNvPicPr>
            <a:picLocks noChangeAspect="1"/>
          </p:cNvPicPr>
          <p:nvPr/>
        </p:nvPicPr>
        <p:blipFill rotWithShape="1">
          <a:blip r:embed="rId3">
            <a:extLst>
              <a:ext uri="{28A0092B-C50C-407E-A947-70E740481C1C}">
                <a14:useLocalDpi xmlns:a14="http://schemas.microsoft.com/office/drawing/2010/main" val="0"/>
              </a:ext>
            </a:extLst>
          </a:blip>
          <a:srcRect r="-1" b="8246"/>
          <a:stretch/>
        </p:blipFill>
        <p:spPr>
          <a:xfrm>
            <a:off x="8050038" y="3023369"/>
            <a:ext cx="2713512" cy="1800558"/>
          </a:xfrm>
          <a:prstGeom prst="rect">
            <a:avLst/>
          </a:prstGeom>
        </p:spPr>
      </p:pic>
    </p:spTree>
    <p:extLst>
      <p:ext uri="{BB962C8B-B14F-4D97-AF65-F5344CB8AC3E}">
        <p14:creationId xmlns:p14="http://schemas.microsoft.com/office/powerpoint/2010/main" val="1347289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D2F99-AAEE-4E9F-AC64-AECAD9233689}"/>
              </a:ext>
            </a:extLst>
          </p:cNvPr>
          <p:cNvSpPr>
            <a:spLocks noGrp="1"/>
          </p:cNvSpPr>
          <p:nvPr>
            <p:ph type="title"/>
          </p:nvPr>
        </p:nvSpPr>
        <p:spPr/>
        <p:txBody>
          <a:bodyPr/>
          <a:lstStyle/>
          <a:p>
            <a:r>
              <a:rPr lang="en-MY" altLang="en-US" dirty="0">
                <a:sym typeface="+mn-ea"/>
              </a:rPr>
              <a:t>Navigation System &amp; Controller</a:t>
            </a:r>
            <a:endParaRPr lang="en-US" dirty="0"/>
          </a:p>
        </p:txBody>
      </p:sp>
      <p:sp>
        <p:nvSpPr>
          <p:cNvPr id="3" name="Content Placeholder 2">
            <a:extLst>
              <a:ext uri="{FF2B5EF4-FFF2-40B4-BE49-F238E27FC236}">
                <a16:creationId xmlns:a16="http://schemas.microsoft.com/office/drawing/2014/main" id="{3552DC93-9A8E-4AE2-AC8A-C5C32A958C30}"/>
              </a:ext>
            </a:extLst>
          </p:cNvPr>
          <p:cNvSpPr>
            <a:spLocks noGrp="1"/>
          </p:cNvSpPr>
          <p:nvPr>
            <p:ph idx="1"/>
          </p:nvPr>
        </p:nvSpPr>
        <p:spPr>
          <a:xfrm>
            <a:off x="838200" y="1825625"/>
            <a:ext cx="4539143" cy="4351338"/>
          </a:xfrm>
        </p:spPr>
        <p:txBody>
          <a:bodyPr/>
          <a:lstStyle/>
          <a:p>
            <a:r>
              <a:rPr lang="en-US" sz="1600" b="1" i="0" dirty="0">
                <a:solidFill>
                  <a:srgbClr val="212121"/>
                </a:solidFill>
                <a:effectLst/>
                <a:latin typeface="Overpass"/>
              </a:rPr>
              <a:t>Accelerometers: </a:t>
            </a:r>
            <a:r>
              <a:rPr lang="en-GB" sz="1600" b="0" i="0" dirty="0">
                <a:solidFill>
                  <a:srgbClr val="212121"/>
                </a:solidFill>
                <a:effectLst/>
                <a:latin typeface="Overpass"/>
              </a:rPr>
              <a:t>are used to determine position and orientation of the drone in flight</a:t>
            </a:r>
          </a:p>
          <a:p>
            <a:r>
              <a:rPr lang="en-US" sz="1600" b="1" i="0" dirty="0">
                <a:solidFill>
                  <a:srgbClr val="212121"/>
                </a:solidFill>
                <a:effectLst/>
                <a:latin typeface="Overpass"/>
              </a:rPr>
              <a:t>Inertial Measurement Units</a:t>
            </a:r>
            <a:r>
              <a:rPr lang="en-GB" sz="1600" dirty="0">
                <a:solidFill>
                  <a:srgbClr val="212121"/>
                </a:solidFill>
                <a:latin typeface="Overpass"/>
              </a:rPr>
              <a:t>: </a:t>
            </a:r>
            <a:r>
              <a:rPr lang="en-GB" sz="1400" b="0" i="0" dirty="0">
                <a:solidFill>
                  <a:srgbClr val="212121"/>
                </a:solidFill>
                <a:effectLst/>
                <a:latin typeface="Overpass"/>
              </a:rPr>
              <a:t>combined with GPS are critical for maintaining direction and flight paths. As drones become more autonomous, these are essential to maintain adherence to flight rules and air traffic control.</a:t>
            </a:r>
            <a:r>
              <a:rPr lang="en-GB" sz="1400" dirty="0">
                <a:solidFill>
                  <a:srgbClr val="212121"/>
                </a:solidFill>
                <a:latin typeface="Overpass"/>
              </a:rPr>
              <a:t> </a:t>
            </a:r>
          </a:p>
          <a:p>
            <a:pPr marL="0" indent="0">
              <a:buNone/>
            </a:pPr>
            <a:endParaRPr lang="en-US" sz="1400" b="1" i="0" dirty="0">
              <a:solidFill>
                <a:srgbClr val="212121"/>
              </a:solidFill>
              <a:effectLst/>
              <a:latin typeface="Overpass"/>
            </a:endParaRPr>
          </a:p>
          <a:p>
            <a:pPr marL="0" indent="0">
              <a:buNone/>
            </a:pPr>
            <a:endParaRPr lang="en-US" sz="1400" b="1" dirty="0">
              <a:solidFill>
                <a:srgbClr val="212121"/>
              </a:solidFill>
              <a:latin typeface="Overpass"/>
            </a:endParaRPr>
          </a:p>
          <a:p>
            <a:pPr marL="0" indent="0">
              <a:buNone/>
            </a:pPr>
            <a:endParaRPr lang="en-US" sz="1400" b="1" i="0" dirty="0">
              <a:solidFill>
                <a:srgbClr val="212121"/>
              </a:solidFill>
              <a:effectLst/>
              <a:latin typeface="Overpass"/>
            </a:endParaRPr>
          </a:p>
          <a:p>
            <a:pPr marL="0" indent="0">
              <a:buNone/>
            </a:pPr>
            <a:endParaRPr lang="en-US" sz="1400" b="1" dirty="0">
              <a:solidFill>
                <a:srgbClr val="212121"/>
              </a:solidFill>
              <a:latin typeface="Overpass"/>
            </a:endParaRPr>
          </a:p>
          <a:p>
            <a:pPr marL="0" indent="0">
              <a:buNone/>
            </a:pPr>
            <a:endParaRPr lang="en-US" sz="1400" b="1" i="0" dirty="0">
              <a:solidFill>
                <a:srgbClr val="212121"/>
              </a:solidFill>
              <a:effectLst/>
              <a:latin typeface="Overpass"/>
            </a:endParaRPr>
          </a:p>
          <a:p>
            <a:pPr marL="0" indent="0">
              <a:buNone/>
            </a:pPr>
            <a:endParaRPr lang="en-US" sz="1400" b="1" dirty="0">
              <a:solidFill>
                <a:srgbClr val="212121"/>
              </a:solidFill>
              <a:latin typeface="Overpass"/>
            </a:endParaRPr>
          </a:p>
          <a:p>
            <a:pPr marL="0" indent="0">
              <a:buNone/>
            </a:pPr>
            <a:endParaRPr lang="en-US" sz="1400" b="1" i="0" dirty="0">
              <a:solidFill>
                <a:srgbClr val="212121"/>
              </a:solidFill>
              <a:effectLst/>
              <a:latin typeface="Overpass"/>
            </a:endParaRPr>
          </a:p>
        </p:txBody>
      </p:sp>
      <p:pic>
        <p:nvPicPr>
          <p:cNvPr id="5" name="Picture 4" descr="A picture containing electronics&#10;&#10;Description automatically generated">
            <a:extLst>
              <a:ext uri="{FF2B5EF4-FFF2-40B4-BE49-F238E27FC236}">
                <a16:creationId xmlns:a16="http://schemas.microsoft.com/office/drawing/2014/main" id="{B67E1CCA-25A0-4867-A074-175CA2AD38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2357" y="3729481"/>
            <a:ext cx="1709930" cy="1271411"/>
          </a:xfrm>
          <a:prstGeom prst="rect">
            <a:avLst/>
          </a:prstGeom>
        </p:spPr>
      </p:pic>
      <p:pic>
        <p:nvPicPr>
          <p:cNvPr id="7" name="Picture 6" descr="Diagram&#10;&#10;Description automatically generated">
            <a:extLst>
              <a:ext uri="{FF2B5EF4-FFF2-40B4-BE49-F238E27FC236}">
                <a16:creationId xmlns:a16="http://schemas.microsoft.com/office/drawing/2014/main" id="{1E4015BD-5401-475B-8F8F-91D676BFC6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3912" y="2100878"/>
            <a:ext cx="6327734" cy="2760371"/>
          </a:xfrm>
          <a:prstGeom prst="rect">
            <a:avLst/>
          </a:prstGeom>
        </p:spPr>
      </p:pic>
    </p:spTree>
    <p:extLst>
      <p:ext uri="{BB962C8B-B14F-4D97-AF65-F5344CB8AC3E}">
        <p14:creationId xmlns:p14="http://schemas.microsoft.com/office/powerpoint/2010/main" val="4004461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AB171-3761-4BB9-9908-BA845E2E8985}"/>
              </a:ext>
            </a:extLst>
          </p:cNvPr>
          <p:cNvSpPr>
            <a:spLocks noGrp="1"/>
          </p:cNvSpPr>
          <p:nvPr>
            <p:ph type="title"/>
          </p:nvPr>
        </p:nvSpPr>
        <p:spPr/>
        <p:txBody>
          <a:bodyPr/>
          <a:lstStyle/>
          <a:p>
            <a:r>
              <a:rPr lang="en-MY" altLang="en-US" dirty="0">
                <a:sym typeface="+mn-ea"/>
              </a:rPr>
              <a:t>Navigation System &amp; Controller</a:t>
            </a:r>
            <a:endParaRPr lang="en-US" dirty="0"/>
          </a:p>
        </p:txBody>
      </p:sp>
      <p:sp>
        <p:nvSpPr>
          <p:cNvPr id="3" name="Content Placeholder 2">
            <a:extLst>
              <a:ext uri="{FF2B5EF4-FFF2-40B4-BE49-F238E27FC236}">
                <a16:creationId xmlns:a16="http://schemas.microsoft.com/office/drawing/2014/main" id="{8A109D83-A623-4B84-9AA9-FB528E2EB50F}"/>
              </a:ext>
            </a:extLst>
          </p:cNvPr>
          <p:cNvSpPr>
            <a:spLocks noGrp="1"/>
          </p:cNvSpPr>
          <p:nvPr>
            <p:ph idx="1"/>
          </p:nvPr>
        </p:nvSpPr>
        <p:spPr>
          <a:xfrm>
            <a:off x="838200" y="1825625"/>
            <a:ext cx="4526902" cy="4351338"/>
          </a:xfrm>
        </p:spPr>
        <p:txBody>
          <a:bodyPr/>
          <a:lstStyle/>
          <a:p>
            <a:r>
              <a:rPr lang="en-US" sz="1600" b="1" i="0" dirty="0">
                <a:solidFill>
                  <a:srgbClr val="212121"/>
                </a:solidFill>
                <a:effectLst/>
                <a:latin typeface="Overpass"/>
              </a:rPr>
              <a:t>Tilt Sensors: </a:t>
            </a:r>
            <a:r>
              <a:rPr lang="en-GB" sz="1400" b="0" i="0" dirty="0">
                <a:solidFill>
                  <a:srgbClr val="212121"/>
                </a:solidFill>
                <a:effectLst/>
                <a:latin typeface="Overpass"/>
              </a:rPr>
              <a:t>Tilt sensors, combined with gyros and accelerometers, provide input to the flight-control system in order to maintain level flight. This is extremely important for applications where stability is paramount, from surveillance to delivery of fragile goods.</a:t>
            </a:r>
          </a:p>
          <a:p>
            <a:pPr marL="0" indent="0">
              <a:buNone/>
            </a:pPr>
            <a:endParaRPr lang="en-US" sz="1400" dirty="0"/>
          </a:p>
        </p:txBody>
      </p:sp>
      <p:pic>
        <p:nvPicPr>
          <p:cNvPr id="5" name="Picture 4" descr="A picture containing text, person, hand, green&#10;&#10;Description automatically generated">
            <a:extLst>
              <a:ext uri="{FF2B5EF4-FFF2-40B4-BE49-F238E27FC236}">
                <a16:creationId xmlns:a16="http://schemas.microsoft.com/office/drawing/2014/main" id="{AF33EC8A-4FEA-460A-8E6D-7A505781FF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689" y="3361148"/>
            <a:ext cx="2061017" cy="2321195"/>
          </a:xfrm>
          <a:prstGeom prst="rect">
            <a:avLst/>
          </a:prstGeom>
        </p:spPr>
      </p:pic>
      <p:pic>
        <p:nvPicPr>
          <p:cNvPr id="7" name="Picture 6" descr="Diagram&#10;&#10;Description automatically generated">
            <a:extLst>
              <a:ext uri="{FF2B5EF4-FFF2-40B4-BE49-F238E27FC236}">
                <a16:creationId xmlns:a16="http://schemas.microsoft.com/office/drawing/2014/main" id="{00F9223D-F4AC-4B34-B123-BB2BEF877B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5236" y="1825626"/>
            <a:ext cx="6466763" cy="2821020"/>
          </a:xfrm>
          <a:prstGeom prst="rect">
            <a:avLst/>
          </a:prstGeom>
        </p:spPr>
      </p:pic>
    </p:spTree>
    <p:extLst>
      <p:ext uri="{BB962C8B-B14F-4D97-AF65-F5344CB8AC3E}">
        <p14:creationId xmlns:p14="http://schemas.microsoft.com/office/powerpoint/2010/main" val="36331491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95E50-3244-4AE9-8EA6-99A672D03D97}"/>
              </a:ext>
            </a:extLst>
          </p:cNvPr>
          <p:cNvSpPr>
            <a:spLocks noGrp="1"/>
          </p:cNvSpPr>
          <p:nvPr>
            <p:ph type="title"/>
          </p:nvPr>
        </p:nvSpPr>
        <p:spPr/>
        <p:txBody>
          <a:bodyPr/>
          <a:lstStyle/>
          <a:p>
            <a:r>
              <a:rPr lang="en-MY" altLang="en-US" dirty="0">
                <a:sym typeface="+mn-ea"/>
              </a:rPr>
              <a:t>Navigation System &amp; Controller</a:t>
            </a:r>
            <a:endParaRPr lang="en-US" dirty="0"/>
          </a:p>
        </p:txBody>
      </p:sp>
      <p:graphicFrame>
        <p:nvGraphicFramePr>
          <p:cNvPr id="6" name="Content Placeholder 2">
            <a:extLst>
              <a:ext uri="{FF2B5EF4-FFF2-40B4-BE49-F238E27FC236}">
                <a16:creationId xmlns:a16="http://schemas.microsoft.com/office/drawing/2014/main" id="{D052A4CE-72B0-DC79-FB1F-F3D89AE8F865}"/>
              </a:ext>
            </a:extLst>
          </p:cNvPr>
          <p:cNvGraphicFramePr>
            <a:graphicFrameLocks noGrp="1"/>
          </p:cNvGraphicFramePr>
          <p:nvPr>
            <p:ph idx="1"/>
          </p:nvPr>
        </p:nvGraphicFramePr>
        <p:xfrm>
          <a:off x="838200" y="1825625"/>
          <a:ext cx="5109594"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Diagram&#10;&#10;Description automatically generated">
            <a:extLst>
              <a:ext uri="{FF2B5EF4-FFF2-40B4-BE49-F238E27FC236}">
                <a16:creationId xmlns:a16="http://schemas.microsoft.com/office/drawing/2014/main" id="{3E912C48-DA22-4F15-947F-3A17FE99D0E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44208" y="2350280"/>
            <a:ext cx="5900706" cy="2821020"/>
          </a:xfrm>
          <a:prstGeom prst="rect">
            <a:avLst/>
          </a:prstGeom>
        </p:spPr>
      </p:pic>
    </p:spTree>
    <p:extLst>
      <p:ext uri="{BB962C8B-B14F-4D97-AF65-F5344CB8AC3E}">
        <p14:creationId xmlns:p14="http://schemas.microsoft.com/office/powerpoint/2010/main" val="567260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C73E6-3328-4365-8510-DC52A1ED3E16}"/>
              </a:ext>
            </a:extLst>
          </p:cNvPr>
          <p:cNvSpPr>
            <a:spLocks noGrp="1"/>
          </p:cNvSpPr>
          <p:nvPr>
            <p:ph type="title"/>
          </p:nvPr>
        </p:nvSpPr>
        <p:spPr/>
        <p:txBody>
          <a:bodyPr/>
          <a:lstStyle/>
          <a:p>
            <a:r>
              <a:rPr lang="en-US" dirty="0"/>
              <a:t>UAV Flight Controller</a:t>
            </a:r>
          </a:p>
        </p:txBody>
      </p:sp>
      <p:pic>
        <p:nvPicPr>
          <p:cNvPr id="5" name="Content Placeholder 4" descr="Diagram&#10;&#10;Description automatically generated">
            <a:extLst>
              <a:ext uri="{FF2B5EF4-FFF2-40B4-BE49-F238E27FC236}">
                <a16:creationId xmlns:a16="http://schemas.microsoft.com/office/drawing/2014/main" id="{73A1EC55-15F3-445C-8A44-485C973E58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29137" y="1778971"/>
            <a:ext cx="6376729" cy="4351338"/>
          </a:xfrm>
        </p:spPr>
      </p:pic>
    </p:spTree>
    <p:extLst>
      <p:ext uri="{BB962C8B-B14F-4D97-AF65-F5344CB8AC3E}">
        <p14:creationId xmlns:p14="http://schemas.microsoft.com/office/powerpoint/2010/main" val="22799898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4">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D280F3E1-0AD0-4A9A-8D3F-8D4481AB21C4}"/>
              </a:ext>
            </a:extLst>
          </p:cNvPr>
          <p:cNvSpPr>
            <a:spLocks noGrp="1"/>
          </p:cNvSpPr>
          <p:nvPr>
            <p:ph type="title"/>
          </p:nvPr>
        </p:nvSpPr>
        <p:spPr>
          <a:xfrm>
            <a:off x="838200" y="365125"/>
            <a:ext cx="5387502" cy="1325563"/>
          </a:xfrm>
        </p:spPr>
        <p:txBody>
          <a:bodyPr>
            <a:normAutofit/>
          </a:bodyPr>
          <a:lstStyle/>
          <a:p>
            <a:r>
              <a:rPr lang="en-US" dirty="0"/>
              <a:t>UAV Flight Controller</a:t>
            </a:r>
          </a:p>
        </p:txBody>
      </p:sp>
      <p:sp>
        <p:nvSpPr>
          <p:cNvPr id="3" name="Content Placeholder 2">
            <a:extLst>
              <a:ext uri="{FF2B5EF4-FFF2-40B4-BE49-F238E27FC236}">
                <a16:creationId xmlns:a16="http://schemas.microsoft.com/office/drawing/2014/main" id="{CF5FAB28-08C6-4665-8F9E-41FB462B1759}"/>
              </a:ext>
            </a:extLst>
          </p:cNvPr>
          <p:cNvSpPr>
            <a:spLocks noGrp="1"/>
          </p:cNvSpPr>
          <p:nvPr>
            <p:ph idx="1"/>
          </p:nvPr>
        </p:nvSpPr>
        <p:spPr>
          <a:xfrm>
            <a:off x="838200" y="1825625"/>
            <a:ext cx="5387502" cy="4351338"/>
          </a:xfrm>
        </p:spPr>
        <p:txBody>
          <a:bodyPr>
            <a:normAutofit/>
          </a:bodyPr>
          <a:lstStyle/>
          <a:p>
            <a:pPr fontAlgn="base"/>
            <a:r>
              <a:rPr lang="en-GB" sz="1500" b="0" i="0">
                <a:effectLst/>
                <a:latin typeface="inherit"/>
              </a:rPr>
              <a:t>What is a flight controller?</a:t>
            </a:r>
          </a:p>
          <a:p>
            <a:pPr marL="0" indent="0" fontAlgn="base">
              <a:buNone/>
            </a:pPr>
            <a:r>
              <a:rPr lang="en-GB" sz="1500" b="0" i="0">
                <a:effectLst/>
                <a:latin typeface="inherit"/>
              </a:rPr>
              <a:t>Physically, a flight controller is nothing more than a circuit board with electronic chips on them. You can compare them to the motherboard and processor in your laptop. The flight controller is the brain of a drone. A small box filled with intelligent electronics and software, which monitors and controls everything the drone does. And just like the brains of different organisms, flight controllers also vary in sizes and complexity. (picture of different flight controllers)</a:t>
            </a:r>
          </a:p>
          <a:p>
            <a:pPr marL="0" indent="0">
              <a:buNone/>
            </a:pPr>
            <a:br>
              <a:rPr lang="en-GB" sz="1500" b="0" i="0">
                <a:effectLst/>
                <a:latin typeface="inherit"/>
              </a:rPr>
            </a:br>
            <a:r>
              <a:rPr lang="en-GB" sz="1500" b="0" i="0">
                <a:effectLst/>
                <a:latin typeface="inherit"/>
              </a:rPr>
              <a:t>What does a flight controller for drones do?</a:t>
            </a:r>
          </a:p>
          <a:p>
            <a:pPr marL="514350" indent="-514350">
              <a:buAutoNum type="arabicPeriod"/>
            </a:pPr>
            <a:r>
              <a:rPr lang="en-US" sz="1500" b="1" i="0">
                <a:effectLst/>
                <a:latin typeface="proxima-nova-regular"/>
              </a:rPr>
              <a:t>Perception (sensing)</a:t>
            </a:r>
          </a:p>
          <a:p>
            <a:pPr marL="514350" indent="-514350">
              <a:buAutoNum type="arabicPeriod"/>
            </a:pPr>
            <a:r>
              <a:rPr lang="en-US" sz="1500" b="1" i="0">
                <a:effectLst/>
                <a:latin typeface="proxima-nova-regular"/>
              </a:rPr>
              <a:t>Controlling</a:t>
            </a:r>
            <a:endParaRPr lang="en-US" sz="1500" b="1">
              <a:latin typeface="proxima-nova-regular"/>
            </a:endParaRPr>
          </a:p>
          <a:p>
            <a:pPr marL="514350" indent="-514350">
              <a:buAutoNum type="arabicPeriod"/>
            </a:pPr>
            <a:r>
              <a:rPr lang="en-US" sz="1500" b="1" i="0">
                <a:effectLst/>
                <a:latin typeface="proxima-nova-regular"/>
              </a:rPr>
              <a:t>Communicating</a:t>
            </a:r>
            <a:endParaRPr lang="en-US" sz="1500"/>
          </a:p>
        </p:txBody>
      </p:sp>
      <p:pic>
        <p:nvPicPr>
          <p:cNvPr id="5" name="Picture 4" descr="A picture containing text, electronics, adapter&#10;&#10;Description automatically generated">
            <a:extLst>
              <a:ext uri="{FF2B5EF4-FFF2-40B4-BE49-F238E27FC236}">
                <a16:creationId xmlns:a16="http://schemas.microsoft.com/office/drawing/2014/main" id="{46E81F2F-453B-4823-A662-5A6D9AD65DD0}"/>
              </a:ext>
            </a:extLst>
          </p:cNvPr>
          <p:cNvPicPr>
            <a:picLocks noChangeAspect="1"/>
          </p:cNvPicPr>
          <p:nvPr/>
        </p:nvPicPr>
        <p:blipFill rotWithShape="1">
          <a:blip r:embed="rId2">
            <a:extLst>
              <a:ext uri="{28A0092B-C50C-407E-A947-70E740481C1C}">
                <a14:useLocalDpi xmlns:a14="http://schemas.microsoft.com/office/drawing/2010/main" val="0"/>
              </a:ext>
            </a:extLst>
          </a:blip>
          <a:srcRect r="2" b="147"/>
          <a:stretch/>
        </p:blipFill>
        <p:spPr>
          <a:xfrm>
            <a:off x="6621294"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17"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9"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42249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79F45-A863-4260-9FCF-CBFC6EBAA9B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7A3C753-92ED-4EB8-974F-E19A5C5340A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971171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B0F8B4-0655-4144-AF95-34225769F36D}"/>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HISTORY OF THE UAVs</a:t>
            </a:r>
          </a:p>
        </p:txBody>
      </p:sp>
      <p:pic>
        <p:nvPicPr>
          <p:cNvPr id="5" name="Content Placeholder 4" descr="Timeline&#10;&#10;Description automatically generated">
            <a:extLst>
              <a:ext uri="{FF2B5EF4-FFF2-40B4-BE49-F238E27FC236}">
                <a16:creationId xmlns:a16="http://schemas.microsoft.com/office/drawing/2014/main" id="{E7734281-CFF7-49A4-8CE3-B5A5720C09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26341" y="643466"/>
            <a:ext cx="5370687" cy="5568739"/>
          </a:xfrm>
          <a:prstGeom prst="rect">
            <a:avLst/>
          </a:prstGeom>
        </p:spPr>
      </p:pic>
    </p:spTree>
    <p:extLst>
      <p:ext uri="{BB962C8B-B14F-4D97-AF65-F5344CB8AC3E}">
        <p14:creationId xmlns:p14="http://schemas.microsoft.com/office/powerpoint/2010/main" val="2464920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B0F8B4-0655-4144-AF95-34225769F36D}"/>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HISTORY OF THE UAVs</a:t>
            </a:r>
          </a:p>
        </p:txBody>
      </p:sp>
      <p:pic>
        <p:nvPicPr>
          <p:cNvPr id="7" name="Content Placeholder 6" descr="Diagram, timeline&#10;&#10;Description automatically generated">
            <a:extLst>
              <a:ext uri="{FF2B5EF4-FFF2-40B4-BE49-F238E27FC236}">
                <a16:creationId xmlns:a16="http://schemas.microsoft.com/office/drawing/2014/main" id="{9E83D8FF-7921-4722-913C-8C21A613FB0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68287" y="644630"/>
            <a:ext cx="5489910" cy="5568739"/>
          </a:xfrm>
          <a:prstGeom prst="rect">
            <a:avLst/>
          </a:prstGeom>
        </p:spPr>
      </p:pic>
    </p:spTree>
    <p:extLst>
      <p:ext uri="{BB962C8B-B14F-4D97-AF65-F5344CB8AC3E}">
        <p14:creationId xmlns:p14="http://schemas.microsoft.com/office/powerpoint/2010/main" val="2486861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23" name="Freeform: Shape 22">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7FCBE173-0E6A-4C14-99FF-3A1DB54E6A32}"/>
              </a:ext>
            </a:extLst>
          </p:cNvPr>
          <p:cNvSpPr>
            <a:spLocks noGrp="1"/>
          </p:cNvSpPr>
          <p:nvPr>
            <p:ph type="title"/>
          </p:nvPr>
        </p:nvSpPr>
        <p:spPr>
          <a:xfrm>
            <a:off x="765051" y="662400"/>
            <a:ext cx="3384000" cy="1492132"/>
          </a:xfrm>
        </p:spPr>
        <p:txBody>
          <a:bodyPr anchor="t">
            <a:normAutofit/>
          </a:bodyPr>
          <a:lstStyle/>
          <a:p>
            <a:r>
              <a:rPr lang="en-MY" altLang="en-US">
                <a:solidFill>
                  <a:schemeClr val="bg1"/>
                </a:solidFill>
                <a:sym typeface="+mn-ea"/>
              </a:rPr>
              <a:t>Drone Architecture</a:t>
            </a:r>
            <a:endParaRPr lang="en-US">
              <a:solidFill>
                <a:schemeClr val="bg1"/>
              </a:solidFill>
            </a:endParaRPr>
          </a:p>
        </p:txBody>
      </p:sp>
      <p:sp>
        <p:nvSpPr>
          <p:cNvPr id="9" name="Content Placeholder 8">
            <a:extLst>
              <a:ext uri="{FF2B5EF4-FFF2-40B4-BE49-F238E27FC236}">
                <a16:creationId xmlns:a16="http://schemas.microsoft.com/office/drawing/2014/main" id="{2EE52E91-D69D-4181-E57D-992CC3E991E2}"/>
              </a:ext>
            </a:extLst>
          </p:cNvPr>
          <p:cNvSpPr>
            <a:spLocks noGrp="1"/>
          </p:cNvSpPr>
          <p:nvPr>
            <p:ph idx="1"/>
          </p:nvPr>
        </p:nvSpPr>
        <p:spPr>
          <a:xfrm>
            <a:off x="765051" y="2286000"/>
            <a:ext cx="3384000" cy="3844800"/>
          </a:xfrm>
        </p:spPr>
        <p:txBody>
          <a:bodyPr>
            <a:normAutofit/>
          </a:bodyPr>
          <a:lstStyle/>
          <a:p>
            <a:r>
              <a:rPr lang="en-US" sz="1400">
                <a:solidFill>
                  <a:schemeClr val="bg1">
                    <a:alpha val="60000"/>
                  </a:schemeClr>
                </a:solidFill>
              </a:rPr>
              <a:t>Basic components:</a:t>
            </a:r>
          </a:p>
          <a:p>
            <a:pPr lvl="1"/>
            <a:r>
              <a:rPr lang="en-US" sz="1400" b="1">
                <a:solidFill>
                  <a:schemeClr val="bg1">
                    <a:alpha val="60000"/>
                  </a:schemeClr>
                </a:solidFill>
              </a:rPr>
              <a:t>Motor: </a:t>
            </a:r>
            <a:r>
              <a:rPr lang="en-US" sz="1400">
                <a:solidFill>
                  <a:schemeClr val="bg1">
                    <a:alpha val="60000"/>
                  </a:schemeClr>
                </a:solidFill>
              </a:rPr>
              <a:t>are the powerhouses that give the drone the thrust to reach the insane speeds</a:t>
            </a:r>
          </a:p>
          <a:p>
            <a:pPr lvl="1"/>
            <a:r>
              <a:rPr lang="en-US" sz="1400" b="1">
                <a:solidFill>
                  <a:schemeClr val="bg1">
                    <a:alpha val="60000"/>
                  </a:schemeClr>
                </a:solidFill>
              </a:rPr>
              <a:t>Propellers: </a:t>
            </a:r>
            <a:r>
              <a:rPr lang="en-US" sz="1400">
                <a:solidFill>
                  <a:schemeClr val="bg1">
                    <a:alpha val="60000"/>
                  </a:schemeClr>
                </a:solidFill>
              </a:rPr>
              <a:t>A drone uses two clockwise(cw) and two for counterclockwise(ccw) for balance.</a:t>
            </a:r>
          </a:p>
          <a:p>
            <a:pPr lvl="1"/>
            <a:r>
              <a:rPr lang="en-US" sz="1400">
                <a:solidFill>
                  <a:schemeClr val="bg1">
                    <a:alpha val="60000"/>
                  </a:schemeClr>
                </a:solidFill>
              </a:rPr>
              <a:t>Antenna: usually two antennas are used one to send out the video and another to received it.</a:t>
            </a:r>
          </a:p>
          <a:p>
            <a:pPr lvl="1"/>
            <a:r>
              <a:rPr lang="en-US" sz="1400">
                <a:solidFill>
                  <a:schemeClr val="bg1">
                    <a:alpha val="60000"/>
                  </a:schemeClr>
                </a:solidFill>
              </a:rPr>
              <a:t>Flight Controller: is the brain of drone taking into account the angle of the drone the control input calculates how fast the motors should spins and send the signals into the ESCs</a:t>
            </a:r>
          </a:p>
          <a:p>
            <a:pPr lvl="1"/>
            <a:endParaRPr lang="en-US" sz="1400">
              <a:solidFill>
                <a:schemeClr val="bg1">
                  <a:alpha val="60000"/>
                </a:schemeClr>
              </a:solidFill>
            </a:endParaRPr>
          </a:p>
        </p:txBody>
      </p:sp>
      <p:pic>
        <p:nvPicPr>
          <p:cNvPr id="5" name="Content Placeholder 4" descr="Diagram&#10;&#10;Description automatically generated">
            <a:extLst>
              <a:ext uri="{FF2B5EF4-FFF2-40B4-BE49-F238E27FC236}">
                <a16:creationId xmlns:a16="http://schemas.microsoft.com/office/drawing/2014/main" id="{611D9EC0-9121-4F87-92A5-DD208C585E29}"/>
              </a:ext>
            </a:extLst>
          </p:cNvPr>
          <p:cNvPicPr>
            <a:picLocks noChangeAspect="1"/>
          </p:cNvPicPr>
          <p:nvPr/>
        </p:nvPicPr>
        <p:blipFill rotWithShape="1">
          <a:blip r:embed="rId2">
            <a:extLst>
              <a:ext uri="{28A0092B-C50C-407E-A947-70E740481C1C}">
                <a14:useLocalDpi xmlns:a14="http://schemas.microsoft.com/office/drawing/2010/main" val="0"/>
              </a:ext>
            </a:extLst>
          </a:blip>
          <a:srcRect r="1952" b="1"/>
          <a:stretch/>
        </p:blipFill>
        <p:spPr>
          <a:xfrm>
            <a:off x="5411053" y="1266815"/>
            <a:ext cx="6014185" cy="4324370"/>
          </a:xfrm>
          <a:prstGeom prst="rect">
            <a:avLst/>
          </a:prstGeom>
        </p:spPr>
      </p:pic>
    </p:spTree>
    <p:extLst>
      <p:ext uri="{BB962C8B-B14F-4D97-AF65-F5344CB8AC3E}">
        <p14:creationId xmlns:p14="http://schemas.microsoft.com/office/powerpoint/2010/main" val="2434044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33" name="Freeform: Shape 22">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7FCBE173-0E6A-4C14-99FF-3A1DB54E6A32}"/>
              </a:ext>
            </a:extLst>
          </p:cNvPr>
          <p:cNvSpPr>
            <a:spLocks noGrp="1"/>
          </p:cNvSpPr>
          <p:nvPr>
            <p:ph type="title"/>
          </p:nvPr>
        </p:nvSpPr>
        <p:spPr>
          <a:xfrm>
            <a:off x="765051" y="662400"/>
            <a:ext cx="3384000" cy="1492132"/>
          </a:xfrm>
        </p:spPr>
        <p:txBody>
          <a:bodyPr anchor="t">
            <a:normAutofit/>
          </a:bodyPr>
          <a:lstStyle/>
          <a:p>
            <a:r>
              <a:rPr lang="en-MY" altLang="en-US">
                <a:solidFill>
                  <a:schemeClr val="bg1"/>
                </a:solidFill>
                <a:sym typeface="+mn-ea"/>
              </a:rPr>
              <a:t>Drone Architecture</a:t>
            </a:r>
            <a:endParaRPr lang="en-US">
              <a:solidFill>
                <a:schemeClr val="bg1"/>
              </a:solidFill>
            </a:endParaRPr>
          </a:p>
        </p:txBody>
      </p:sp>
      <p:sp>
        <p:nvSpPr>
          <p:cNvPr id="9" name="Content Placeholder 8">
            <a:extLst>
              <a:ext uri="{FF2B5EF4-FFF2-40B4-BE49-F238E27FC236}">
                <a16:creationId xmlns:a16="http://schemas.microsoft.com/office/drawing/2014/main" id="{2EE52E91-D69D-4181-E57D-992CC3E991E2}"/>
              </a:ext>
            </a:extLst>
          </p:cNvPr>
          <p:cNvSpPr>
            <a:spLocks noGrp="1"/>
          </p:cNvSpPr>
          <p:nvPr>
            <p:ph idx="1"/>
          </p:nvPr>
        </p:nvSpPr>
        <p:spPr>
          <a:xfrm>
            <a:off x="765051" y="2286000"/>
            <a:ext cx="3384000" cy="3844800"/>
          </a:xfrm>
        </p:spPr>
        <p:txBody>
          <a:bodyPr>
            <a:normAutofit/>
          </a:bodyPr>
          <a:lstStyle/>
          <a:p>
            <a:r>
              <a:rPr lang="en-US" sz="1700">
                <a:solidFill>
                  <a:schemeClr val="bg1">
                    <a:alpha val="60000"/>
                  </a:schemeClr>
                </a:solidFill>
              </a:rPr>
              <a:t>Basic components: Contd</a:t>
            </a:r>
          </a:p>
          <a:p>
            <a:pPr lvl="1"/>
            <a:r>
              <a:rPr lang="en-US" sz="1700">
                <a:solidFill>
                  <a:schemeClr val="bg1">
                    <a:alpha val="60000"/>
                  </a:schemeClr>
                </a:solidFill>
              </a:rPr>
              <a:t>Transmitter: remote control is an electronic device with produces radio waves with an antenna and allows to control the craft.</a:t>
            </a:r>
          </a:p>
          <a:p>
            <a:pPr lvl="1"/>
            <a:r>
              <a:rPr lang="en-US" sz="1700">
                <a:solidFill>
                  <a:schemeClr val="bg1">
                    <a:alpha val="60000"/>
                  </a:schemeClr>
                </a:solidFill>
              </a:rPr>
              <a:t>FPV camera: This is the eye of the drone anything it can see we can see in the mobile phone or goggles.</a:t>
            </a:r>
          </a:p>
          <a:p>
            <a:pPr lvl="1"/>
            <a:r>
              <a:rPr lang="en-US" sz="1700">
                <a:solidFill>
                  <a:schemeClr val="bg1">
                    <a:alpha val="60000"/>
                  </a:schemeClr>
                </a:solidFill>
              </a:rPr>
              <a:t>PDB: power distribution board takes the voltage of the battery and distribute it on the electronics</a:t>
            </a:r>
          </a:p>
          <a:p>
            <a:pPr lvl="1"/>
            <a:endParaRPr lang="en-US" sz="1700">
              <a:solidFill>
                <a:schemeClr val="bg1">
                  <a:alpha val="60000"/>
                </a:schemeClr>
              </a:solidFill>
            </a:endParaRPr>
          </a:p>
          <a:p>
            <a:pPr lvl="1"/>
            <a:endParaRPr lang="en-US" sz="1700">
              <a:solidFill>
                <a:schemeClr val="bg1">
                  <a:alpha val="60000"/>
                </a:schemeClr>
              </a:solidFill>
            </a:endParaRPr>
          </a:p>
        </p:txBody>
      </p:sp>
      <p:pic>
        <p:nvPicPr>
          <p:cNvPr id="5" name="Content Placeholder 4" descr="Diagram&#10;&#10;Description automatically generated">
            <a:extLst>
              <a:ext uri="{FF2B5EF4-FFF2-40B4-BE49-F238E27FC236}">
                <a16:creationId xmlns:a16="http://schemas.microsoft.com/office/drawing/2014/main" id="{611D9EC0-9121-4F87-92A5-DD208C585E29}"/>
              </a:ext>
            </a:extLst>
          </p:cNvPr>
          <p:cNvPicPr>
            <a:picLocks noChangeAspect="1"/>
          </p:cNvPicPr>
          <p:nvPr/>
        </p:nvPicPr>
        <p:blipFill rotWithShape="1">
          <a:blip r:embed="rId2">
            <a:extLst>
              <a:ext uri="{28A0092B-C50C-407E-A947-70E740481C1C}">
                <a14:useLocalDpi xmlns:a14="http://schemas.microsoft.com/office/drawing/2010/main" val="0"/>
              </a:ext>
            </a:extLst>
          </a:blip>
          <a:srcRect r="1952" b="1"/>
          <a:stretch/>
        </p:blipFill>
        <p:spPr>
          <a:xfrm>
            <a:off x="5411053" y="1266815"/>
            <a:ext cx="6014185" cy="4324370"/>
          </a:xfrm>
          <a:prstGeom prst="rect">
            <a:avLst/>
          </a:prstGeom>
        </p:spPr>
      </p:pic>
    </p:spTree>
    <p:extLst>
      <p:ext uri="{BB962C8B-B14F-4D97-AF65-F5344CB8AC3E}">
        <p14:creationId xmlns:p14="http://schemas.microsoft.com/office/powerpoint/2010/main" val="2408479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825AC39-5F85-4CAA-8A81-A1287086B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95DA4D23-37FC-4B90-8188-F0377C5F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417162" cy="6858000"/>
          </a:xfrm>
          <a:custGeom>
            <a:avLst/>
            <a:gdLst>
              <a:gd name="connsiteX0" fmla="*/ 0 w 4417162"/>
              <a:gd name="connsiteY0" fmla="*/ 0 h 6858000"/>
              <a:gd name="connsiteX1" fmla="*/ 144378 w 4417162"/>
              <a:gd name="connsiteY1" fmla="*/ 0 h 6858000"/>
              <a:gd name="connsiteX2" fmla="*/ 2310062 w 4417162"/>
              <a:gd name="connsiteY2" fmla="*/ 0 h 6858000"/>
              <a:gd name="connsiteX3" fmla="*/ 4227367 w 4417162"/>
              <a:gd name="connsiteY3" fmla="*/ 0 h 6858000"/>
              <a:gd name="connsiteX4" fmla="*/ 4232407 w 4417162"/>
              <a:gd name="connsiteY4" fmla="*/ 66675 h 6858000"/>
              <a:gd name="connsiteX5" fmla="*/ 4240804 w 4417162"/>
              <a:gd name="connsiteY5" fmla="*/ 122237 h 6858000"/>
              <a:gd name="connsiteX6" fmla="*/ 4250882 w 4417162"/>
              <a:gd name="connsiteY6" fmla="*/ 174625 h 6858000"/>
              <a:gd name="connsiteX7" fmla="*/ 4267678 w 4417162"/>
              <a:gd name="connsiteY7" fmla="*/ 217487 h 6858000"/>
              <a:gd name="connsiteX8" fmla="*/ 4284474 w 4417162"/>
              <a:gd name="connsiteY8" fmla="*/ 260350 h 6858000"/>
              <a:gd name="connsiteX9" fmla="*/ 4304629 w 4417162"/>
              <a:gd name="connsiteY9" fmla="*/ 296862 h 6858000"/>
              <a:gd name="connsiteX10" fmla="*/ 4324784 w 4417162"/>
              <a:gd name="connsiteY10" fmla="*/ 334962 h 6858000"/>
              <a:gd name="connsiteX11" fmla="*/ 4343260 w 4417162"/>
              <a:gd name="connsiteY11" fmla="*/ 369887 h 6858000"/>
              <a:gd name="connsiteX12" fmla="*/ 4361735 w 4417162"/>
              <a:gd name="connsiteY12" fmla="*/ 409575 h 6858000"/>
              <a:gd name="connsiteX13" fmla="*/ 4378531 w 4417162"/>
              <a:gd name="connsiteY13" fmla="*/ 450850 h 6858000"/>
              <a:gd name="connsiteX14" fmla="*/ 4393648 w 4417162"/>
              <a:gd name="connsiteY14" fmla="*/ 496887 h 6858000"/>
              <a:gd name="connsiteX15" fmla="*/ 4405405 w 4417162"/>
              <a:gd name="connsiteY15" fmla="*/ 546100 h 6858000"/>
              <a:gd name="connsiteX16" fmla="*/ 4413803 w 4417162"/>
              <a:gd name="connsiteY16" fmla="*/ 606425 h 6858000"/>
              <a:gd name="connsiteX17" fmla="*/ 4417162 w 4417162"/>
              <a:gd name="connsiteY17" fmla="*/ 673100 h 6858000"/>
              <a:gd name="connsiteX18" fmla="*/ 4413803 w 4417162"/>
              <a:gd name="connsiteY18" fmla="*/ 744537 h 6858000"/>
              <a:gd name="connsiteX19" fmla="*/ 4405405 w 4417162"/>
              <a:gd name="connsiteY19" fmla="*/ 801687 h 6858000"/>
              <a:gd name="connsiteX20" fmla="*/ 4393648 w 4417162"/>
              <a:gd name="connsiteY20" fmla="*/ 854075 h 6858000"/>
              <a:gd name="connsiteX21" fmla="*/ 4378531 w 4417162"/>
              <a:gd name="connsiteY21" fmla="*/ 901700 h 6858000"/>
              <a:gd name="connsiteX22" fmla="*/ 4361735 w 4417162"/>
              <a:gd name="connsiteY22" fmla="*/ 942975 h 6858000"/>
              <a:gd name="connsiteX23" fmla="*/ 4341580 w 4417162"/>
              <a:gd name="connsiteY23" fmla="*/ 981075 h 6858000"/>
              <a:gd name="connsiteX24" fmla="*/ 4321425 w 4417162"/>
              <a:gd name="connsiteY24" fmla="*/ 1017587 h 6858000"/>
              <a:gd name="connsiteX25" fmla="*/ 4301270 w 4417162"/>
              <a:gd name="connsiteY25" fmla="*/ 1055687 h 6858000"/>
              <a:gd name="connsiteX26" fmla="*/ 4282794 w 4417162"/>
              <a:gd name="connsiteY26" fmla="*/ 1095375 h 6858000"/>
              <a:gd name="connsiteX27" fmla="*/ 4264318 w 4417162"/>
              <a:gd name="connsiteY27" fmla="*/ 1136650 h 6858000"/>
              <a:gd name="connsiteX28" fmla="*/ 4249203 w 4417162"/>
              <a:gd name="connsiteY28" fmla="*/ 1182687 h 6858000"/>
              <a:gd name="connsiteX29" fmla="*/ 4239125 w 4417162"/>
              <a:gd name="connsiteY29" fmla="*/ 1235075 h 6858000"/>
              <a:gd name="connsiteX30" fmla="*/ 4229047 w 4417162"/>
              <a:gd name="connsiteY30" fmla="*/ 1295400 h 6858000"/>
              <a:gd name="connsiteX31" fmla="*/ 4227367 w 4417162"/>
              <a:gd name="connsiteY31" fmla="*/ 1363662 h 6858000"/>
              <a:gd name="connsiteX32" fmla="*/ 4229047 w 4417162"/>
              <a:gd name="connsiteY32" fmla="*/ 1431925 h 6858000"/>
              <a:gd name="connsiteX33" fmla="*/ 4239125 w 4417162"/>
              <a:gd name="connsiteY33" fmla="*/ 1492250 h 6858000"/>
              <a:gd name="connsiteX34" fmla="*/ 4249203 w 4417162"/>
              <a:gd name="connsiteY34" fmla="*/ 1544637 h 6858000"/>
              <a:gd name="connsiteX35" fmla="*/ 4264318 w 4417162"/>
              <a:gd name="connsiteY35" fmla="*/ 1589087 h 6858000"/>
              <a:gd name="connsiteX36" fmla="*/ 4282794 w 4417162"/>
              <a:gd name="connsiteY36" fmla="*/ 1631950 h 6858000"/>
              <a:gd name="connsiteX37" fmla="*/ 4301270 w 4417162"/>
              <a:gd name="connsiteY37" fmla="*/ 1671637 h 6858000"/>
              <a:gd name="connsiteX38" fmla="*/ 4321425 w 4417162"/>
              <a:gd name="connsiteY38" fmla="*/ 1708150 h 6858000"/>
              <a:gd name="connsiteX39" fmla="*/ 4341580 w 4417162"/>
              <a:gd name="connsiteY39" fmla="*/ 1743075 h 6858000"/>
              <a:gd name="connsiteX40" fmla="*/ 4361735 w 4417162"/>
              <a:gd name="connsiteY40" fmla="*/ 1782762 h 6858000"/>
              <a:gd name="connsiteX41" fmla="*/ 4378531 w 4417162"/>
              <a:gd name="connsiteY41" fmla="*/ 1824037 h 6858000"/>
              <a:gd name="connsiteX42" fmla="*/ 4393648 w 4417162"/>
              <a:gd name="connsiteY42" fmla="*/ 1870075 h 6858000"/>
              <a:gd name="connsiteX43" fmla="*/ 4405405 w 4417162"/>
              <a:gd name="connsiteY43" fmla="*/ 1922462 h 6858000"/>
              <a:gd name="connsiteX44" fmla="*/ 4413803 w 4417162"/>
              <a:gd name="connsiteY44" fmla="*/ 1982787 h 6858000"/>
              <a:gd name="connsiteX45" fmla="*/ 4417162 w 4417162"/>
              <a:gd name="connsiteY45" fmla="*/ 2051050 h 6858000"/>
              <a:gd name="connsiteX46" fmla="*/ 4413803 w 4417162"/>
              <a:gd name="connsiteY46" fmla="*/ 2119312 h 6858000"/>
              <a:gd name="connsiteX47" fmla="*/ 4405405 w 4417162"/>
              <a:gd name="connsiteY47" fmla="*/ 2179637 h 6858000"/>
              <a:gd name="connsiteX48" fmla="*/ 4393648 w 4417162"/>
              <a:gd name="connsiteY48" fmla="*/ 2232025 h 6858000"/>
              <a:gd name="connsiteX49" fmla="*/ 4378531 w 4417162"/>
              <a:gd name="connsiteY49" fmla="*/ 2278062 h 6858000"/>
              <a:gd name="connsiteX50" fmla="*/ 4361735 w 4417162"/>
              <a:gd name="connsiteY50" fmla="*/ 2319337 h 6858000"/>
              <a:gd name="connsiteX51" fmla="*/ 4341580 w 4417162"/>
              <a:gd name="connsiteY51" fmla="*/ 2359025 h 6858000"/>
              <a:gd name="connsiteX52" fmla="*/ 4321425 w 4417162"/>
              <a:gd name="connsiteY52" fmla="*/ 2395537 h 6858000"/>
              <a:gd name="connsiteX53" fmla="*/ 4301270 w 4417162"/>
              <a:gd name="connsiteY53" fmla="*/ 2433637 h 6858000"/>
              <a:gd name="connsiteX54" fmla="*/ 4282794 w 4417162"/>
              <a:gd name="connsiteY54" fmla="*/ 2471737 h 6858000"/>
              <a:gd name="connsiteX55" fmla="*/ 4264318 w 4417162"/>
              <a:gd name="connsiteY55" fmla="*/ 2513012 h 6858000"/>
              <a:gd name="connsiteX56" fmla="*/ 4249203 w 4417162"/>
              <a:gd name="connsiteY56" fmla="*/ 2560637 h 6858000"/>
              <a:gd name="connsiteX57" fmla="*/ 4239125 w 4417162"/>
              <a:gd name="connsiteY57" fmla="*/ 2613025 h 6858000"/>
              <a:gd name="connsiteX58" fmla="*/ 4229047 w 4417162"/>
              <a:gd name="connsiteY58" fmla="*/ 2671762 h 6858000"/>
              <a:gd name="connsiteX59" fmla="*/ 4227367 w 4417162"/>
              <a:gd name="connsiteY59" fmla="*/ 2741612 h 6858000"/>
              <a:gd name="connsiteX60" fmla="*/ 4229047 w 4417162"/>
              <a:gd name="connsiteY60" fmla="*/ 2809875 h 6858000"/>
              <a:gd name="connsiteX61" fmla="*/ 4239125 w 4417162"/>
              <a:gd name="connsiteY61" fmla="*/ 2868612 h 6858000"/>
              <a:gd name="connsiteX62" fmla="*/ 4249203 w 4417162"/>
              <a:gd name="connsiteY62" fmla="*/ 2922587 h 6858000"/>
              <a:gd name="connsiteX63" fmla="*/ 4264318 w 4417162"/>
              <a:gd name="connsiteY63" fmla="*/ 2967037 h 6858000"/>
              <a:gd name="connsiteX64" fmla="*/ 4282794 w 4417162"/>
              <a:gd name="connsiteY64" fmla="*/ 3009900 h 6858000"/>
              <a:gd name="connsiteX65" fmla="*/ 4301270 w 4417162"/>
              <a:gd name="connsiteY65" fmla="*/ 3046412 h 6858000"/>
              <a:gd name="connsiteX66" fmla="*/ 4321425 w 4417162"/>
              <a:gd name="connsiteY66" fmla="*/ 3084512 h 6858000"/>
              <a:gd name="connsiteX67" fmla="*/ 4341580 w 4417162"/>
              <a:gd name="connsiteY67" fmla="*/ 3121025 h 6858000"/>
              <a:gd name="connsiteX68" fmla="*/ 4361735 w 4417162"/>
              <a:gd name="connsiteY68" fmla="*/ 3160712 h 6858000"/>
              <a:gd name="connsiteX69" fmla="*/ 4378531 w 4417162"/>
              <a:gd name="connsiteY69" fmla="*/ 3201987 h 6858000"/>
              <a:gd name="connsiteX70" fmla="*/ 4393648 w 4417162"/>
              <a:gd name="connsiteY70" fmla="*/ 3248025 h 6858000"/>
              <a:gd name="connsiteX71" fmla="*/ 4405405 w 4417162"/>
              <a:gd name="connsiteY71" fmla="*/ 3300412 h 6858000"/>
              <a:gd name="connsiteX72" fmla="*/ 4413803 w 4417162"/>
              <a:gd name="connsiteY72" fmla="*/ 3360737 h 6858000"/>
              <a:gd name="connsiteX73" fmla="*/ 4417162 w 4417162"/>
              <a:gd name="connsiteY73" fmla="*/ 3427412 h 6858000"/>
              <a:gd name="connsiteX74" fmla="*/ 4413803 w 4417162"/>
              <a:gd name="connsiteY74" fmla="*/ 3497262 h 6858000"/>
              <a:gd name="connsiteX75" fmla="*/ 4405405 w 4417162"/>
              <a:gd name="connsiteY75" fmla="*/ 3557587 h 6858000"/>
              <a:gd name="connsiteX76" fmla="*/ 4393648 w 4417162"/>
              <a:gd name="connsiteY76" fmla="*/ 3609975 h 6858000"/>
              <a:gd name="connsiteX77" fmla="*/ 4378531 w 4417162"/>
              <a:gd name="connsiteY77" fmla="*/ 3656012 h 6858000"/>
              <a:gd name="connsiteX78" fmla="*/ 4361735 w 4417162"/>
              <a:gd name="connsiteY78" fmla="*/ 3697287 h 6858000"/>
              <a:gd name="connsiteX79" fmla="*/ 4341580 w 4417162"/>
              <a:gd name="connsiteY79" fmla="*/ 3736975 h 6858000"/>
              <a:gd name="connsiteX80" fmla="*/ 4301270 w 4417162"/>
              <a:gd name="connsiteY80" fmla="*/ 3811587 h 6858000"/>
              <a:gd name="connsiteX81" fmla="*/ 4282794 w 4417162"/>
              <a:gd name="connsiteY81" fmla="*/ 3848100 h 6858000"/>
              <a:gd name="connsiteX82" fmla="*/ 4264318 w 4417162"/>
              <a:gd name="connsiteY82" fmla="*/ 3890962 h 6858000"/>
              <a:gd name="connsiteX83" fmla="*/ 4249203 w 4417162"/>
              <a:gd name="connsiteY83" fmla="*/ 3935412 h 6858000"/>
              <a:gd name="connsiteX84" fmla="*/ 4239125 w 4417162"/>
              <a:gd name="connsiteY84" fmla="*/ 3987800 h 6858000"/>
              <a:gd name="connsiteX85" fmla="*/ 4229047 w 4417162"/>
              <a:gd name="connsiteY85" fmla="*/ 4048125 h 6858000"/>
              <a:gd name="connsiteX86" fmla="*/ 4227367 w 4417162"/>
              <a:gd name="connsiteY86" fmla="*/ 4116387 h 6858000"/>
              <a:gd name="connsiteX87" fmla="*/ 4229047 w 4417162"/>
              <a:gd name="connsiteY87" fmla="*/ 4186237 h 6858000"/>
              <a:gd name="connsiteX88" fmla="*/ 4239125 w 4417162"/>
              <a:gd name="connsiteY88" fmla="*/ 4244975 h 6858000"/>
              <a:gd name="connsiteX89" fmla="*/ 4249203 w 4417162"/>
              <a:gd name="connsiteY89" fmla="*/ 4297362 h 6858000"/>
              <a:gd name="connsiteX90" fmla="*/ 4264318 w 4417162"/>
              <a:gd name="connsiteY90" fmla="*/ 4343400 h 6858000"/>
              <a:gd name="connsiteX91" fmla="*/ 4282794 w 4417162"/>
              <a:gd name="connsiteY91" fmla="*/ 4386262 h 6858000"/>
              <a:gd name="connsiteX92" fmla="*/ 4301270 w 4417162"/>
              <a:gd name="connsiteY92" fmla="*/ 4424362 h 6858000"/>
              <a:gd name="connsiteX93" fmla="*/ 4341580 w 4417162"/>
              <a:gd name="connsiteY93" fmla="*/ 4498975 h 6858000"/>
              <a:gd name="connsiteX94" fmla="*/ 4361735 w 4417162"/>
              <a:gd name="connsiteY94" fmla="*/ 4537075 h 6858000"/>
              <a:gd name="connsiteX95" fmla="*/ 4378531 w 4417162"/>
              <a:gd name="connsiteY95" fmla="*/ 4579937 h 6858000"/>
              <a:gd name="connsiteX96" fmla="*/ 4393648 w 4417162"/>
              <a:gd name="connsiteY96" fmla="*/ 4625975 h 6858000"/>
              <a:gd name="connsiteX97" fmla="*/ 4405405 w 4417162"/>
              <a:gd name="connsiteY97" fmla="*/ 4678362 h 6858000"/>
              <a:gd name="connsiteX98" fmla="*/ 4413803 w 4417162"/>
              <a:gd name="connsiteY98" fmla="*/ 4738687 h 6858000"/>
              <a:gd name="connsiteX99" fmla="*/ 4417162 w 4417162"/>
              <a:gd name="connsiteY99" fmla="*/ 4806950 h 6858000"/>
              <a:gd name="connsiteX100" fmla="*/ 4413803 w 4417162"/>
              <a:gd name="connsiteY100" fmla="*/ 4875212 h 6858000"/>
              <a:gd name="connsiteX101" fmla="*/ 4405405 w 4417162"/>
              <a:gd name="connsiteY101" fmla="*/ 4935537 h 6858000"/>
              <a:gd name="connsiteX102" fmla="*/ 4393648 w 4417162"/>
              <a:gd name="connsiteY102" fmla="*/ 4987925 h 6858000"/>
              <a:gd name="connsiteX103" fmla="*/ 4378531 w 4417162"/>
              <a:gd name="connsiteY103" fmla="*/ 5033962 h 6858000"/>
              <a:gd name="connsiteX104" fmla="*/ 4361735 w 4417162"/>
              <a:gd name="connsiteY104" fmla="*/ 5075237 h 6858000"/>
              <a:gd name="connsiteX105" fmla="*/ 4341580 w 4417162"/>
              <a:gd name="connsiteY105" fmla="*/ 5114925 h 6858000"/>
              <a:gd name="connsiteX106" fmla="*/ 4321425 w 4417162"/>
              <a:gd name="connsiteY106" fmla="*/ 5149850 h 6858000"/>
              <a:gd name="connsiteX107" fmla="*/ 4301270 w 4417162"/>
              <a:gd name="connsiteY107" fmla="*/ 5186362 h 6858000"/>
              <a:gd name="connsiteX108" fmla="*/ 4282794 w 4417162"/>
              <a:gd name="connsiteY108" fmla="*/ 5226050 h 6858000"/>
              <a:gd name="connsiteX109" fmla="*/ 4264318 w 4417162"/>
              <a:gd name="connsiteY109" fmla="*/ 5268912 h 6858000"/>
              <a:gd name="connsiteX110" fmla="*/ 4249203 w 4417162"/>
              <a:gd name="connsiteY110" fmla="*/ 5313362 h 6858000"/>
              <a:gd name="connsiteX111" fmla="*/ 4239125 w 4417162"/>
              <a:gd name="connsiteY111" fmla="*/ 5365750 h 6858000"/>
              <a:gd name="connsiteX112" fmla="*/ 4229047 w 4417162"/>
              <a:gd name="connsiteY112" fmla="*/ 5426075 h 6858000"/>
              <a:gd name="connsiteX113" fmla="*/ 4227367 w 4417162"/>
              <a:gd name="connsiteY113" fmla="*/ 5494337 h 6858000"/>
              <a:gd name="connsiteX114" fmla="*/ 4229047 w 4417162"/>
              <a:gd name="connsiteY114" fmla="*/ 5562600 h 6858000"/>
              <a:gd name="connsiteX115" fmla="*/ 4239125 w 4417162"/>
              <a:gd name="connsiteY115" fmla="*/ 5622925 h 6858000"/>
              <a:gd name="connsiteX116" fmla="*/ 4249203 w 4417162"/>
              <a:gd name="connsiteY116" fmla="*/ 5675312 h 6858000"/>
              <a:gd name="connsiteX117" fmla="*/ 4264318 w 4417162"/>
              <a:gd name="connsiteY117" fmla="*/ 5721350 h 6858000"/>
              <a:gd name="connsiteX118" fmla="*/ 4282794 w 4417162"/>
              <a:gd name="connsiteY118" fmla="*/ 5762625 h 6858000"/>
              <a:gd name="connsiteX119" fmla="*/ 4301270 w 4417162"/>
              <a:gd name="connsiteY119" fmla="*/ 5802312 h 6858000"/>
              <a:gd name="connsiteX120" fmla="*/ 4321425 w 4417162"/>
              <a:gd name="connsiteY120" fmla="*/ 5840412 h 6858000"/>
              <a:gd name="connsiteX121" fmla="*/ 4341580 w 4417162"/>
              <a:gd name="connsiteY121" fmla="*/ 5876925 h 6858000"/>
              <a:gd name="connsiteX122" fmla="*/ 4361735 w 4417162"/>
              <a:gd name="connsiteY122" fmla="*/ 5915025 h 6858000"/>
              <a:gd name="connsiteX123" fmla="*/ 4378531 w 4417162"/>
              <a:gd name="connsiteY123" fmla="*/ 5956300 h 6858000"/>
              <a:gd name="connsiteX124" fmla="*/ 4393648 w 4417162"/>
              <a:gd name="connsiteY124" fmla="*/ 6003925 h 6858000"/>
              <a:gd name="connsiteX125" fmla="*/ 4405405 w 4417162"/>
              <a:gd name="connsiteY125" fmla="*/ 6056312 h 6858000"/>
              <a:gd name="connsiteX126" fmla="*/ 4413803 w 4417162"/>
              <a:gd name="connsiteY126" fmla="*/ 6113462 h 6858000"/>
              <a:gd name="connsiteX127" fmla="*/ 4417162 w 4417162"/>
              <a:gd name="connsiteY127" fmla="*/ 6183312 h 6858000"/>
              <a:gd name="connsiteX128" fmla="*/ 4413803 w 4417162"/>
              <a:gd name="connsiteY128" fmla="*/ 6251575 h 6858000"/>
              <a:gd name="connsiteX129" fmla="*/ 4405405 w 4417162"/>
              <a:gd name="connsiteY129" fmla="*/ 6311900 h 6858000"/>
              <a:gd name="connsiteX130" fmla="*/ 4393648 w 4417162"/>
              <a:gd name="connsiteY130" fmla="*/ 6361112 h 6858000"/>
              <a:gd name="connsiteX131" fmla="*/ 4378531 w 4417162"/>
              <a:gd name="connsiteY131" fmla="*/ 6407150 h 6858000"/>
              <a:gd name="connsiteX132" fmla="*/ 4361735 w 4417162"/>
              <a:gd name="connsiteY132" fmla="*/ 6448425 h 6858000"/>
              <a:gd name="connsiteX133" fmla="*/ 4343260 w 4417162"/>
              <a:gd name="connsiteY133" fmla="*/ 6488112 h 6858000"/>
              <a:gd name="connsiteX134" fmla="*/ 4324784 w 4417162"/>
              <a:gd name="connsiteY134" fmla="*/ 6523037 h 6858000"/>
              <a:gd name="connsiteX135" fmla="*/ 4304629 w 4417162"/>
              <a:gd name="connsiteY135" fmla="*/ 6561137 h 6858000"/>
              <a:gd name="connsiteX136" fmla="*/ 4284474 w 4417162"/>
              <a:gd name="connsiteY136" fmla="*/ 6597650 h 6858000"/>
              <a:gd name="connsiteX137" fmla="*/ 4267678 w 4417162"/>
              <a:gd name="connsiteY137" fmla="*/ 6640512 h 6858000"/>
              <a:gd name="connsiteX138" fmla="*/ 4250882 w 4417162"/>
              <a:gd name="connsiteY138" fmla="*/ 6683375 h 6858000"/>
              <a:gd name="connsiteX139" fmla="*/ 4240804 w 4417162"/>
              <a:gd name="connsiteY139" fmla="*/ 6735762 h 6858000"/>
              <a:gd name="connsiteX140" fmla="*/ 4232407 w 4417162"/>
              <a:gd name="connsiteY140" fmla="*/ 6791325 h 6858000"/>
              <a:gd name="connsiteX141" fmla="*/ 4227367 w 4417162"/>
              <a:gd name="connsiteY141" fmla="*/ 6858000 h 6858000"/>
              <a:gd name="connsiteX142" fmla="*/ 2310062 w 4417162"/>
              <a:gd name="connsiteY142" fmla="*/ 6858000 h 6858000"/>
              <a:gd name="connsiteX143" fmla="*/ 144378 w 4417162"/>
              <a:gd name="connsiteY143" fmla="*/ 6858000 h 6858000"/>
              <a:gd name="connsiteX144" fmla="*/ 0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0" y="0"/>
                </a:moveTo>
                <a:lnTo>
                  <a:pt x="144378" y="0"/>
                </a:lnTo>
                <a:lnTo>
                  <a:pt x="2310062" y="0"/>
                </a:lnTo>
                <a:lnTo>
                  <a:pt x="4227367" y="0"/>
                </a:lnTo>
                <a:lnTo>
                  <a:pt x="4232407" y="66675"/>
                </a:lnTo>
                <a:lnTo>
                  <a:pt x="4240804" y="122237"/>
                </a:lnTo>
                <a:lnTo>
                  <a:pt x="4250882" y="174625"/>
                </a:lnTo>
                <a:lnTo>
                  <a:pt x="4267678" y="217487"/>
                </a:lnTo>
                <a:lnTo>
                  <a:pt x="4284474" y="260350"/>
                </a:lnTo>
                <a:lnTo>
                  <a:pt x="4304629" y="296862"/>
                </a:lnTo>
                <a:lnTo>
                  <a:pt x="4324784" y="334962"/>
                </a:lnTo>
                <a:lnTo>
                  <a:pt x="4343260" y="369887"/>
                </a:lnTo>
                <a:lnTo>
                  <a:pt x="4361735" y="409575"/>
                </a:lnTo>
                <a:lnTo>
                  <a:pt x="4378531" y="450850"/>
                </a:lnTo>
                <a:lnTo>
                  <a:pt x="4393648" y="496887"/>
                </a:lnTo>
                <a:lnTo>
                  <a:pt x="4405405" y="546100"/>
                </a:lnTo>
                <a:lnTo>
                  <a:pt x="4413803" y="606425"/>
                </a:lnTo>
                <a:lnTo>
                  <a:pt x="4417162" y="673100"/>
                </a:lnTo>
                <a:lnTo>
                  <a:pt x="4413803" y="744537"/>
                </a:lnTo>
                <a:lnTo>
                  <a:pt x="4405405" y="801687"/>
                </a:lnTo>
                <a:lnTo>
                  <a:pt x="4393648" y="854075"/>
                </a:lnTo>
                <a:lnTo>
                  <a:pt x="4378531" y="901700"/>
                </a:lnTo>
                <a:lnTo>
                  <a:pt x="4361735" y="942975"/>
                </a:lnTo>
                <a:lnTo>
                  <a:pt x="4341580" y="981075"/>
                </a:lnTo>
                <a:lnTo>
                  <a:pt x="4321425" y="1017587"/>
                </a:lnTo>
                <a:lnTo>
                  <a:pt x="4301270" y="1055687"/>
                </a:lnTo>
                <a:lnTo>
                  <a:pt x="4282794" y="1095375"/>
                </a:lnTo>
                <a:lnTo>
                  <a:pt x="4264318" y="1136650"/>
                </a:lnTo>
                <a:lnTo>
                  <a:pt x="4249203" y="1182687"/>
                </a:lnTo>
                <a:lnTo>
                  <a:pt x="4239125" y="1235075"/>
                </a:lnTo>
                <a:lnTo>
                  <a:pt x="4229047" y="1295400"/>
                </a:lnTo>
                <a:lnTo>
                  <a:pt x="4227367" y="1363662"/>
                </a:lnTo>
                <a:lnTo>
                  <a:pt x="4229047" y="1431925"/>
                </a:lnTo>
                <a:lnTo>
                  <a:pt x="4239125" y="1492250"/>
                </a:lnTo>
                <a:lnTo>
                  <a:pt x="4249203" y="1544637"/>
                </a:lnTo>
                <a:lnTo>
                  <a:pt x="4264318" y="1589087"/>
                </a:lnTo>
                <a:lnTo>
                  <a:pt x="4282794" y="1631950"/>
                </a:lnTo>
                <a:lnTo>
                  <a:pt x="4301270" y="1671637"/>
                </a:lnTo>
                <a:lnTo>
                  <a:pt x="4321425" y="1708150"/>
                </a:lnTo>
                <a:lnTo>
                  <a:pt x="4341580" y="1743075"/>
                </a:lnTo>
                <a:lnTo>
                  <a:pt x="4361735" y="1782762"/>
                </a:lnTo>
                <a:lnTo>
                  <a:pt x="4378531" y="1824037"/>
                </a:lnTo>
                <a:lnTo>
                  <a:pt x="4393648" y="1870075"/>
                </a:lnTo>
                <a:lnTo>
                  <a:pt x="4405405" y="1922462"/>
                </a:lnTo>
                <a:lnTo>
                  <a:pt x="4413803" y="1982787"/>
                </a:lnTo>
                <a:lnTo>
                  <a:pt x="4417162" y="2051050"/>
                </a:lnTo>
                <a:lnTo>
                  <a:pt x="4413803" y="2119312"/>
                </a:lnTo>
                <a:lnTo>
                  <a:pt x="4405405" y="2179637"/>
                </a:lnTo>
                <a:lnTo>
                  <a:pt x="4393648" y="2232025"/>
                </a:lnTo>
                <a:lnTo>
                  <a:pt x="4378531" y="2278062"/>
                </a:lnTo>
                <a:lnTo>
                  <a:pt x="4361735" y="2319337"/>
                </a:lnTo>
                <a:lnTo>
                  <a:pt x="4341580" y="2359025"/>
                </a:lnTo>
                <a:lnTo>
                  <a:pt x="4321425" y="2395537"/>
                </a:lnTo>
                <a:lnTo>
                  <a:pt x="4301270" y="2433637"/>
                </a:lnTo>
                <a:lnTo>
                  <a:pt x="4282794" y="2471737"/>
                </a:lnTo>
                <a:lnTo>
                  <a:pt x="4264318" y="2513012"/>
                </a:lnTo>
                <a:lnTo>
                  <a:pt x="4249203" y="2560637"/>
                </a:lnTo>
                <a:lnTo>
                  <a:pt x="4239125" y="2613025"/>
                </a:lnTo>
                <a:lnTo>
                  <a:pt x="4229047" y="2671762"/>
                </a:lnTo>
                <a:lnTo>
                  <a:pt x="4227367" y="2741612"/>
                </a:lnTo>
                <a:lnTo>
                  <a:pt x="4229047" y="2809875"/>
                </a:lnTo>
                <a:lnTo>
                  <a:pt x="4239125" y="2868612"/>
                </a:lnTo>
                <a:lnTo>
                  <a:pt x="4249203" y="2922587"/>
                </a:lnTo>
                <a:lnTo>
                  <a:pt x="4264318" y="2967037"/>
                </a:lnTo>
                <a:lnTo>
                  <a:pt x="4282794" y="3009900"/>
                </a:lnTo>
                <a:lnTo>
                  <a:pt x="4301270" y="3046412"/>
                </a:lnTo>
                <a:lnTo>
                  <a:pt x="4321425" y="3084512"/>
                </a:lnTo>
                <a:lnTo>
                  <a:pt x="4341580" y="3121025"/>
                </a:lnTo>
                <a:lnTo>
                  <a:pt x="4361735" y="3160712"/>
                </a:lnTo>
                <a:lnTo>
                  <a:pt x="4378531" y="3201987"/>
                </a:lnTo>
                <a:lnTo>
                  <a:pt x="4393648" y="3248025"/>
                </a:lnTo>
                <a:lnTo>
                  <a:pt x="4405405" y="3300412"/>
                </a:lnTo>
                <a:lnTo>
                  <a:pt x="4413803" y="3360737"/>
                </a:lnTo>
                <a:lnTo>
                  <a:pt x="4417162" y="3427412"/>
                </a:lnTo>
                <a:lnTo>
                  <a:pt x="4413803" y="3497262"/>
                </a:lnTo>
                <a:lnTo>
                  <a:pt x="4405405" y="3557587"/>
                </a:lnTo>
                <a:lnTo>
                  <a:pt x="4393648" y="3609975"/>
                </a:lnTo>
                <a:lnTo>
                  <a:pt x="4378531" y="3656012"/>
                </a:lnTo>
                <a:lnTo>
                  <a:pt x="4361735" y="3697287"/>
                </a:lnTo>
                <a:lnTo>
                  <a:pt x="4341580" y="3736975"/>
                </a:lnTo>
                <a:lnTo>
                  <a:pt x="4301270" y="3811587"/>
                </a:lnTo>
                <a:lnTo>
                  <a:pt x="4282794" y="3848100"/>
                </a:lnTo>
                <a:lnTo>
                  <a:pt x="4264318" y="3890962"/>
                </a:lnTo>
                <a:lnTo>
                  <a:pt x="4249203" y="3935412"/>
                </a:lnTo>
                <a:lnTo>
                  <a:pt x="4239125" y="3987800"/>
                </a:lnTo>
                <a:lnTo>
                  <a:pt x="4229047" y="4048125"/>
                </a:lnTo>
                <a:lnTo>
                  <a:pt x="4227367" y="4116387"/>
                </a:lnTo>
                <a:lnTo>
                  <a:pt x="4229047" y="4186237"/>
                </a:lnTo>
                <a:lnTo>
                  <a:pt x="4239125" y="4244975"/>
                </a:lnTo>
                <a:lnTo>
                  <a:pt x="4249203" y="4297362"/>
                </a:lnTo>
                <a:lnTo>
                  <a:pt x="4264318" y="4343400"/>
                </a:lnTo>
                <a:lnTo>
                  <a:pt x="4282794" y="4386262"/>
                </a:lnTo>
                <a:lnTo>
                  <a:pt x="4301270" y="4424362"/>
                </a:lnTo>
                <a:lnTo>
                  <a:pt x="4341580" y="4498975"/>
                </a:lnTo>
                <a:lnTo>
                  <a:pt x="4361735" y="4537075"/>
                </a:lnTo>
                <a:lnTo>
                  <a:pt x="4378531" y="4579937"/>
                </a:lnTo>
                <a:lnTo>
                  <a:pt x="4393648" y="4625975"/>
                </a:lnTo>
                <a:lnTo>
                  <a:pt x="4405405" y="4678362"/>
                </a:lnTo>
                <a:lnTo>
                  <a:pt x="4413803" y="4738687"/>
                </a:lnTo>
                <a:lnTo>
                  <a:pt x="4417162" y="4806950"/>
                </a:lnTo>
                <a:lnTo>
                  <a:pt x="4413803" y="4875212"/>
                </a:lnTo>
                <a:lnTo>
                  <a:pt x="4405405" y="4935537"/>
                </a:lnTo>
                <a:lnTo>
                  <a:pt x="4393648" y="4987925"/>
                </a:lnTo>
                <a:lnTo>
                  <a:pt x="4378531" y="5033962"/>
                </a:lnTo>
                <a:lnTo>
                  <a:pt x="4361735" y="5075237"/>
                </a:lnTo>
                <a:lnTo>
                  <a:pt x="4341580" y="5114925"/>
                </a:lnTo>
                <a:lnTo>
                  <a:pt x="4321425" y="5149850"/>
                </a:lnTo>
                <a:lnTo>
                  <a:pt x="4301270" y="5186362"/>
                </a:lnTo>
                <a:lnTo>
                  <a:pt x="4282794" y="5226050"/>
                </a:lnTo>
                <a:lnTo>
                  <a:pt x="4264318" y="5268912"/>
                </a:lnTo>
                <a:lnTo>
                  <a:pt x="4249203" y="5313362"/>
                </a:lnTo>
                <a:lnTo>
                  <a:pt x="4239125" y="5365750"/>
                </a:lnTo>
                <a:lnTo>
                  <a:pt x="4229047" y="5426075"/>
                </a:lnTo>
                <a:lnTo>
                  <a:pt x="4227367" y="5494337"/>
                </a:lnTo>
                <a:lnTo>
                  <a:pt x="4229047" y="5562600"/>
                </a:lnTo>
                <a:lnTo>
                  <a:pt x="4239125" y="5622925"/>
                </a:lnTo>
                <a:lnTo>
                  <a:pt x="4249203" y="5675312"/>
                </a:lnTo>
                <a:lnTo>
                  <a:pt x="4264318" y="5721350"/>
                </a:lnTo>
                <a:lnTo>
                  <a:pt x="4282794" y="5762625"/>
                </a:lnTo>
                <a:lnTo>
                  <a:pt x="4301270" y="5802312"/>
                </a:lnTo>
                <a:lnTo>
                  <a:pt x="4321425" y="5840412"/>
                </a:lnTo>
                <a:lnTo>
                  <a:pt x="4341580" y="5876925"/>
                </a:lnTo>
                <a:lnTo>
                  <a:pt x="4361735" y="5915025"/>
                </a:lnTo>
                <a:lnTo>
                  <a:pt x="4378531" y="5956300"/>
                </a:lnTo>
                <a:lnTo>
                  <a:pt x="4393648" y="6003925"/>
                </a:lnTo>
                <a:lnTo>
                  <a:pt x="4405405" y="6056312"/>
                </a:lnTo>
                <a:lnTo>
                  <a:pt x="4413803" y="6113462"/>
                </a:lnTo>
                <a:lnTo>
                  <a:pt x="4417162" y="6183312"/>
                </a:lnTo>
                <a:lnTo>
                  <a:pt x="4413803" y="6251575"/>
                </a:lnTo>
                <a:lnTo>
                  <a:pt x="4405405" y="6311900"/>
                </a:lnTo>
                <a:lnTo>
                  <a:pt x="4393648" y="6361112"/>
                </a:lnTo>
                <a:lnTo>
                  <a:pt x="4378531" y="6407150"/>
                </a:lnTo>
                <a:lnTo>
                  <a:pt x="4361735" y="6448425"/>
                </a:lnTo>
                <a:lnTo>
                  <a:pt x="4343260" y="6488112"/>
                </a:lnTo>
                <a:lnTo>
                  <a:pt x="4324784" y="6523037"/>
                </a:lnTo>
                <a:lnTo>
                  <a:pt x="4304629" y="6561137"/>
                </a:lnTo>
                <a:lnTo>
                  <a:pt x="4284474" y="6597650"/>
                </a:lnTo>
                <a:lnTo>
                  <a:pt x="4267678" y="6640512"/>
                </a:lnTo>
                <a:lnTo>
                  <a:pt x="4250882" y="6683375"/>
                </a:lnTo>
                <a:lnTo>
                  <a:pt x="4240804" y="6735762"/>
                </a:lnTo>
                <a:lnTo>
                  <a:pt x="4232407" y="6791325"/>
                </a:lnTo>
                <a:lnTo>
                  <a:pt x="4227367" y="6858000"/>
                </a:lnTo>
                <a:lnTo>
                  <a:pt x="2310062" y="6858000"/>
                </a:lnTo>
                <a:lnTo>
                  <a:pt x="144378" y="6858000"/>
                </a:lnTo>
                <a:lnTo>
                  <a:pt x="0" y="6858000"/>
                </a:lnTo>
                <a:close/>
              </a:path>
            </a:pathLst>
          </a:custGeom>
          <a:solidFill>
            <a:srgbClr val="FFFFFF"/>
          </a:solidFill>
          <a:ln w="0">
            <a:noFill/>
            <a:prstDash val="solid"/>
            <a:round/>
            <a:headEnd/>
            <a:tailEnd/>
          </a:ln>
        </p:spPr>
      </p:sp>
      <p:sp useBgFill="1">
        <p:nvSpPr>
          <p:cNvPr id="14" name="Freeform: Shape 13">
            <a:extLst>
              <a:ext uri="{FF2B5EF4-FFF2-40B4-BE49-F238E27FC236}">
                <a16:creationId xmlns:a16="http://schemas.microsoft.com/office/drawing/2014/main" id="{A7A4B465-FBCC-4CD4-89A1-82992A7B4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ln w="0">
            <a:noFill/>
            <a:prstDash val="solid"/>
            <a:round/>
            <a:headEnd/>
            <a:tailEnd/>
          </a:ln>
        </p:spPr>
        <p:txBody>
          <a:bodyPr/>
          <a:lstStyle/>
          <a:p>
            <a:endParaRPr lang="en-US" dirty="0"/>
          </a:p>
        </p:txBody>
      </p:sp>
      <p:sp>
        <p:nvSpPr>
          <p:cNvPr id="16" name="Freeform: Shape 15">
            <a:extLst>
              <a:ext uri="{FF2B5EF4-FFF2-40B4-BE49-F238E27FC236}">
                <a16:creationId xmlns:a16="http://schemas.microsoft.com/office/drawing/2014/main" id="{909E572F-9CDC-4214-9D42-FF0017649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17162" cy="6858000"/>
          </a:xfrm>
          <a:custGeom>
            <a:avLst/>
            <a:gdLst>
              <a:gd name="connsiteX0" fmla="*/ 4417162 w 4417162"/>
              <a:gd name="connsiteY0" fmla="*/ 0 h 6858000"/>
              <a:gd name="connsiteX1" fmla="*/ 334174 w 4417162"/>
              <a:gd name="connsiteY1" fmla="*/ 0 h 6858000"/>
              <a:gd name="connsiteX2" fmla="*/ 334173 w 4417162"/>
              <a:gd name="connsiteY2" fmla="*/ 0 h 6858000"/>
              <a:gd name="connsiteX3" fmla="*/ 189795 w 4417162"/>
              <a:gd name="connsiteY3" fmla="*/ 0 h 6858000"/>
              <a:gd name="connsiteX4" fmla="*/ 184756 w 4417162"/>
              <a:gd name="connsiteY4" fmla="*/ 66675 h 6858000"/>
              <a:gd name="connsiteX5" fmla="*/ 176358 w 4417162"/>
              <a:gd name="connsiteY5" fmla="*/ 122237 h 6858000"/>
              <a:gd name="connsiteX6" fmla="*/ 166281 w 4417162"/>
              <a:gd name="connsiteY6" fmla="*/ 174625 h 6858000"/>
              <a:gd name="connsiteX7" fmla="*/ 149485 w 4417162"/>
              <a:gd name="connsiteY7" fmla="*/ 217487 h 6858000"/>
              <a:gd name="connsiteX8" fmla="*/ 132689 w 4417162"/>
              <a:gd name="connsiteY8" fmla="*/ 260350 h 6858000"/>
              <a:gd name="connsiteX9" fmla="*/ 112534 w 4417162"/>
              <a:gd name="connsiteY9" fmla="*/ 296862 h 6858000"/>
              <a:gd name="connsiteX10" fmla="*/ 92379 w 4417162"/>
              <a:gd name="connsiteY10" fmla="*/ 334962 h 6858000"/>
              <a:gd name="connsiteX11" fmla="*/ 73903 w 4417162"/>
              <a:gd name="connsiteY11" fmla="*/ 369887 h 6858000"/>
              <a:gd name="connsiteX12" fmla="*/ 55427 w 4417162"/>
              <a:gd name="connsiteY12" fmla="*/ 409575 h 6858000"/>
              <a:gd name="connsiteX13" fmla="*/ 38632 w 4417162"/>
              <a:gd name="connsiteY13" fmla="*/ 450850 h 6858000"/>
              <a:gd name="connsiteX14" fmla="*/ 23515 w 4417162"/>
              <a:gd name="connsiteY14" fmla="*/ 496887 h 6858000"/>
              <a:gd name="connsiteX15" fmla="*/ 11758 w 4417162"/>
              <a:gd name="connsiteY15" fmla="*/ 546100 h 6858000"/>
              <a:gd name="connsiteX16" fmla="*/ 3359 w 4417162"/>
              <a:gd name="connsiteY16" fmla="*/ 606425 h 6858000"/>
              <a:gd name="connsiteX17" fmla="*/ 0 w 4417162"/>
              <a:gd name="connsiteY17" fmla="*/ 673100 h 6858000"/>
              <a:gd name="connsiteX18" fmla="*/ 3359 w 4417162"/>
              <a:gd name="connsiteY18" fmla="*/ 744537 h 6858000"/>
              <a:gd name="connsiteX19" fmla="*/ 11758 w 4417162"/>
              <a:gd name="connsiteY19" fmla="*/ 801687 h 6858000"/>
              <a:gd name="connsiteX20" fmla="*/ 23515 w 4417162"/>
              <a:gd name="connsiteY20" fmla="*/ 854075 h 6858000"/>
              <a:gd name="connsiteX21" fmla="*/ 38632 w 4417162"/>
              <a:gd name="connsiteY21" fmla="*/ 901700 h 6858000"/>
              <a:gd name="connsiteX22" fmla="*/ 55427 w 4417162"/>
              <a:gd name="connsiteY22" fmla="*/ 942975 h 6858000"/>
              <a:gd name="connsiteX23" fmla="*/ 75583 w 4417162"/>
              <a:gd name="connsiteY23" fmla="*/ 981075 h 6858000"/>
              <a:gd name="connsiteX24" fmla="*/ 95738 w 4417162"/>
              <a:gd name="connsiteY24" fmla="*/ 1017587 h 6858000"/>
              <a:gd name="connsiteX25" fmla="*/ 115893 w 4417162"/>
              <a:gd name="connsiteY25" fmla="*/ 1055687 h 6858000"/>
              <a:gd name="connsiteX26" fmla="*/ 134368 w 4417162"/>
              <a:gd name="connsiteY26" fmla="*/ 1095375 h 6858000"/>
              <a:gd name="connsiteX27" fmla="*/ 152844 w 4417162"/>
              <a:gd name="connsiteY27" fmla="*/ 1136650 h 6858000"/>
              <a:gd name="connsiteX28" fmla="*/ 167960 w 4417162"/>
              <a:gd name="connsiteY28" fmla="*/ 1182687 h 6858000"/>
              <a:gd name="connsiteX29" fmla="*/ 178038 w 4417162"/>
              <a:gd name="connsiteY29" fmla="*/ 1235075 h 6858000"/>
              <a:gd name="connsiteX30" fmla="*/ 188115 w 4417162"/>
              <a:gd name="connsiteY30" fmla="*/ 1295400 h 6858000"/>
              <a:gd name="connsiteX31" fmla="*/ 189795 w 4417162"/>
              <a:gd name="connsiteY31" fmla="*/ 1363662 h 6858000"/>
              <a:gd name="connsiteX32" fmla="*/ 188115 w 4417162"/>
              <a:gd name="connsiteY32" fmla="*/ 1431925 h 6858000"/>
              <a:gd name="connsiteX33" fmla="*/ 178038 w 4417162"/>
              <a:gd name="connsiteY33" fmla="*/ 1492250 h 6858000"/>
              <a:gd name="connsiteX34" fmla="*/ 167960 w 4417162"/>
              <a:gd name="connsiteY34" fmla="*/ 1544637 h 6858000"/>
              <a:gd name="connsiteX35" fmla="*/ 152844 w 4417162"/>
              <a:gd name="connsiteY35" fmla="*/ 1589087 h 6858000"/>
              <a:gd name="connsiteX36" fmla="*/ 134368 w 4417162"/>
              <a:gd name="connsiteY36" fmla="*/ 1631950 h 6858000"/>
              <a:gd name="connsiteX37" fmla="*/ 115893 w 4417162"/>
              <a:gd name="connsiteY37" fmla="*/ 1671637 h 6858000"/>
              <a:gd name="connsiteX38" fmla="*/ 95738 w 4417162"/>
              <a:gd name="connsiteY38" fmla="*/ 1708150 h 6858000"/>
              <a:gd name="connsiteX39" fmla="*/ 75583 w 4417162"/>
              <a:gd name="connsiteY39" fmla="*/ 1743075 h 6858000"/>
              <a:gd name="connsiteX40" fmla="*/ 55427 w 4417162"/>
              <a:gd name="connsiteY40" fmla="*/ 1782762 h 6858000"/>
              <a:gd name="connsiteX41" fmla="*/ 38632 w 4417162"/>
              <a:gd name="connsiteY41" fmla="*/ 1824037 h 6858000"/>
              <a:gd name="connsiteX42" fmla="*/ 23515 w 4417162"/>
              <a:gd name="connsiteY42" fmla="*/ 1870075 h 6858000"/>
              <a:gd name="connsiteX43" fmla="*/ 11758 w 4417162"/>
              <a:gd name="connsiteY43" fmla="*/ 1922462 h 6858000"/>
              <a:gd name="connsiteX44" fmla="*/ 3359 w 4417162"/>
              <a:gd name="connsiteY44" fmla="*/ 1982787 h 6858000"/>
              <a:gd name="connsiteX45" fmla="*/ 0 w 4417162"/>
              <a:gd name="connsiteY45" fmla="*/ 2051050 h 6858000"/>
              <a:gd name="connsiteX46" fmla="*/ 3359 w 4417162"/>
              <a:gd name="connsiteY46" fmla="*/ 2119312 h 6858000"/>
              <a:gd name="connsiteX47" fmla="*/ 11758 w 4417162"/>
              <a:gd name="connsiteY47" fmla="*/ 2179637 h 6858000"/>
              <a:gd name="connsiteX48" fmla="*/ 23515 w 4417162"/>
              <a:gd name="connsiteY48" fmla="*/ 2232025 h 6858000"/>
              <a:gd name="connsiteX49" fmla="*/ 38632 w 4417162"/>
              <a:gd name="connsiteY49" fmla="*/ 2278062 h 6858000"/>
              <a:gd name="connsiteX50" fmla="*/ 55427 w 4417162"/>
              <a:gd name="connsiteY50" fmla="*/ 2319337 h 6858000"/>
              <a:gd name="connsiteX51" fmla="*/ 75583 w 4417162"/>
              <a:gd name="connsiteY51" fmla="*/ 2359025 h 6858000"/>
              <a:gd name="connsiteX52" fmla="*/ 95738 w 4417162"/>
              <a:gd name="connsiteY52" fmla="*/ 2395537 h 6858000"/>
              <a:gd name="connsiteX53" fmla="*/ 115893 w 4417162"/>
              <a:gd name="connsiteY53" fmla="*/ 2433637 h 6858000"/>
              <a:gd name="connsiteX54" fmla="*/ 134368 w 4417162"/>
              <a:gd name="connsiteY54" fmla="*/ 2471737 h 6858000"/>
              <a:gd name="connsiteX55" fmla="*/ 152844 w 4417162"/>
              <a:gd name="connsiteY55" fmla="*/ 2513012 h 6858000"/>
              <a:gd name="connsiteX56" fmla="*/ 167960 w 4417162"/>
              <a:gd name="connsiteY56" fmla="*/ 2560637 h 6858000"/>
              <a:gd name="connsiteX57" fmla="*/ 178038 w 4417162"/>
              <a:gd name="connsiteY57" fmla="*/ 2613025 h 6858000"/>
              <a:gd name="connsiteX58" fmla="*/ 188115 w 4417162"/>
              <a:gd name="connsiteY58" fmla="*/ 2671762 h 6858000"/>
              <a:gd name="connsiteX59" fmla="*/ 189795 w 4417162"/>
              <a:gd name="connsiteY59" fmla="*/ 2741612 h 6858000"/>
              <a:gd name="connsiteX60" fmla="*/ 188115 w 4417162"/>
              <a:gd name="connsiteY60" fmla="*/ 2809875 h 6858000"/>
              <a:gd name="connsiteX61" fmla="*/ 178038 w 4417162"/>
              <a:gd name="connsiteY61" fmla="*/ 2868612 h 6858000"/>
              <a:gd name="connsiteX62" fmla="*/ 167960 w 4417162"/>
              <a:gd name="connsiteY62" fmla="*/ 2922587 h 6858000"/>
              <a:gd name="connsiteX63" fmla="*/ 152844 w 4417162"/>
              <a:gd name="connsiteY63" fmla="*/ 2967037 h 6858000"/>
              <a:gd name="connsiteX64" fmla="*/ 134368 w 4417162"/>
              <a:gd name="connsiteY64" fmla="*/ 3009900 h 6858000"/>
              <a:gd name="connsiteX65" fmla="*/ 115893 w 4417162"/>
              <a:gd name="connsiteY65" fmla="*/ 3046412 h 6858000"/>
              <a:gd name="connsiteX66" fmla="*/ 95738 w 4417162"/>
              <a:gd name="connsiteY66" fmla="*/ 3084512 h 6858000"/>
              <a:gd name="connsiteX67" fmla="*/ 75583 w 4417162"/>
              <a:gd name="connsiteY67" fmla="*/ 3121025 h 6858000"/>
              <a:gd name="connsiteX68" fmla="*/ 55427 w 4417162"/>
              <a:gd name="connsiteY68" fmla="*/ 3160712 h 6858000"/>
              <a:gd name="connsiteX69" fmla="*/ 38632 w 4417162"/>
              <a:gd name="connsiteY69" fmla="*/ 3201987 h 6858000"/>
              <a:gd name="connsiteX70" fmla="*/ 23515 w 4417162"/>
              <a:gd name="connsiteY70" fmla="*/ 3248025 h 6858000"/>
              <a:gd name="connsiteX71" fmla="*/ 11758 w 4417162"/>
              <a:gd name="connsiteY71" fmla="*/ 3300412 h 6858000"/>
              <a:gd name="connsiteX72" fmla="*/ 3359 w 4417162"/>
              <a:gd name="connsiteY72" fmla="*/ 3360737 h 6858000"/>
              <a:gd name="connsiteX73" fmla="*/ 0 w 4417162"/>
              <a:gd name="connsiteY73" fmla="*/ 3427412 h 6858000"/>
              <a:gd name="connsiteX74" fmla="*/ 3359 w 4417162"/>
              <a:gd name="connsiteY74" fmla="*/ 3497262 h 6858000"/>
              <a:gd name="connsiteX75" fmla="*/ 11758 w 4417162"/>
              <a:gd name="connsiteY75" fmla="*/ 3557587 h 6858000"/>
              <a:gd name="connsiteX76" fmla="*/ 23515 w 4417162"/>
              <a:gd name="connsiteY76" fmla="*/ 3609975 h 6858000"/>
              <a:gd name="connsiteX77" fmla="*/ 38632 w 4417162"/>
              <a:gd name="connsiteY77" fmla="*/ 3656012 h 6858000"/>
              <a:gd name="connsiteX78" fmla="*/ 55427 w 4417162"/>
              <a:gd name="connsiteY78" fmla="*/ 3697287 h 6858000"/>
              <a:gd name="connsiteX79" fmla="*/ 75583 w 4417162"/>
              <a:gd name="connsiteY79" fmla="*/ 3736975 h 6858000"/>
              <a:gd name="connsiteX80" fmla="*/ 115893 w 4417162"/>
              <a:gd name="connsiteY80" fmla="*/ 3811587 h 6858000"/>
              <a:gd name="connsiteX81" fmla="*/ 134368 w 4417162"/>
              <a:gd name="connsiteY81" fmla="*/ 3848100 h 6858000"/>
              <a:gd name="connsiteX82" fmla="*/ 152844 w 4417162"/>
              <a:gd name="connsiteY82" fmla="*/ 3890962 h 6858000"/>
              <a:gd name="connsiteX83" fmla="*/ 167960 w 4417162"/>
              <a:gd name="connsiteY83" fmla="*/ 3935412 h 6858000"/>
              <a:gd name="connsiteX84" fmla="*/ 178038 w 4417162"/>
              <a:gd name="connsiteY84" fmla="*/ 3987800 h 6858000"/>
              <a:gd name="connsiteX85" fmla="*/ 188115 w 4417162"/>
              <a:gd name="connsiteY85" fmla="*/ 4048125 h 6858000"/>
              <a:gd name="connsiteX86" fmla="*/ 189795 w 4417162"/>
              <a:gd name="connsiteY86" fmla="*/ 4116387 h 6858000"/>
              <a:gd name="connsiteX87" fmla="*/ 188115 w 4417162"/>
              <a:gd name="connsiteY87" fmla="*/ 4186237 h 6858000"/>
              <a:gd name="connsiteX88" fmla="*/ 178038 w 4417162"/>
              <a:gd name="connsiteY88" fmla="*/ 4244975 h 6858000"/>
              <a:gd name="connsiteX89" fmla="*/ 167960 w 4417162"/>
              <a:gd name="connsiteY89" fmla="*/ 4297362 h 6858000"/>
              <a:gd name="connsiteX90" fmla="*/ 152844 w 4417162"/>
              <a:gd name="connsiteY90" fmla="*/ 4343400 h 6858000"/>
              <a:gd name="connsiteX91" fmla="*/ 134368 w 4417162"/>
              <a:gd name="connsiteY91" fmla="*/ 4386262 h 6858000"/>
              <a:gd name="connsiteX92" fmla="*/ 115893 w 4417162"/>
              <a:gd name="connsiteY92" fmla="*/ 4424362 h 6858000"/>
              <a:gd name="connsiteX93" fmla="*/ 75583 w 4417162"/>
              <a:gd name="connsiteY93" fmla="*/ 4498975 h 6858000"/>
              <a:gd name="connsiteX94" fmla="*/ 55427 w 4417162"/>
              <a:gd name="connsiteY94" fmla="*/ 4537075 h 6858000"/>
              <a:gd name="connsiteX95" fmla="*/ 38632 w 4417162"/>
              <a:gd name="connsiteY95" fmla="*/ 4579937 h 6858000"/>
              <a:gd name="connsiteX96" fmla="*/ 23515 w 4417162"/>
              <a:gd name="connsiteY96" fmla="*/ 4625975 h 6858000"/>
              <a:gd name="connsiteX97" fmla="*/ 11758 w 4417162"/>
              <a:gd name="connsiteY97" fmla="*/ 4678362 h 6858000"/>
              <a:gd name="connsiteX98" fmla="*/ 3359 w 4417162"/>
              <a:gd name="connsiteY98" fmla="*/ 4738687 h 6858000"/>
              <a:gd name="connsiteX99" fmla="*/ 0 w 4417162"/>
              <a:gd name="connsiteY99" fmla="*/ 4806950 h 6858000"/>
              <a:gd name="connsiteX100" fmla="*/ 3359 w 4417162"/>
              <a:gd name="connsiteY100" fmla="*/ 4875212 h 6858000"/>
              <a:gd name="connsiteX101" fmla="*/ 11758 w 4417162"/>
              <a:gd name="connsiteY101" fmla="*/ 4935537 h 6858000"/>
              <a:gd name="connsiteX102" fmla="*/ 23515 w 4417162"/>
              <a:gd name="connsiteY102" fmla="*/ 4987925 h 6858000"/>
              <a:gd name="connsiteX103" fmla="*/ 38632 w 4417162"/>
              <a:gd name="connsiteY103" fmla="*/ 5033962 h 6858000"/>
              <a:gd name="connsiteX104" fmla="*/ 55427 w 4417162"/>
              <a:gd name="connsiteY104" fmla="*/ 5075237 h 6858000"/>
              <a:gd name="connsiteX105" fmla="*/ 75583 w 4417162"/>
              <a:gd name="connsiteY105" fmla="*/ 5114925 h 6858000"/>
              <a:gd name="connsiteX106" fmla="*/ 95738 w 4417162"/>
              <a:gd name="connsiteY106" fmla="*/ 5149850 h 6858000"/>
              <a:gd name="connsiteX107" fmla="*/ 115893 w 4417162"/>
              <a:gd name="connsiteY107" fmla="*/ 5186362 h 6858000"/>
              <a:gd name="connsiteX108" fmla="*/ 134368 w 4417162"/>
              <a:gd name="connsiteY108" fmla="*/ 5226050 h 6858000"/>
              <a:gd name="connsiteX109" fmla="*/ 152844 w 4417162"/>
              <a:gd name="connsiteY109" fmla="*/ 5268912 h 6858000"/>
              <a:gd name="connsiteX110" fmla="*/ 167960 w 4417162"/>
              <a:gd name="connsiteY110" fmla="*/ 5313362 h 6858000"/>
              <a:gd name="connsiteX111" fmla="*/ 178038 w 4417162"/>
              <a:gd name="connsiteY111" fmla="*/ 5365750 h 6858000"/>
              <a:gd name="connsiteX112" fmla="*/ 188115 w 4417162"/>
              <a:gd name="connsiteY112" fmla="*/ 5426075 h 6858000"/>
              <a:gd name="connsiteX113" fmla="*/ 189795 w 4417162"/>
              <a:gd name="connsiteY113" fmla="*/ 5494337 h 6858000"/>
              <a:gd name="connsiteX114" fmla="*/ 188115 w 4417162"/>
              <a:gd name="connsiteY114" fmla="*/ 5562600 h 6858000"/>
              <a:gd name="connsiteX115" fmla="*/ 178038 w 4417162"/>
              <a:gd name="connsiteY115" fmla="*/ 5622925 h 6858000"/>
              <a:gd name="connsiteX116" fmla="*/ 167960 w 4417162"/>
              <a:gd name="connsiteY116" fmla="*/ 5675312 h 6858000"/>
              <a:gd name="connsiteX117" fmla="*/ 152844 w 4417162"/>
              <a:gd name="connsiteY117" fmla="*/ 5721350 h 6858000"/>
              <a:gd name="connsiteX118" fmla="*/ 134368 w 4417162"/>
              <a:gd name="connsiteY118" fmla="*/ 5762625 h 6858000"/>
              <a:gd name="connsiteX119" fmla="*/ 115893 w 4417162"/>
              <a:gd name="connsiteY119" fmla="*/ 5802312 h 6858000"/>
              <a:gd name="connsiteX120" fmla="*/ 95738 w 4417162"/>
              <a:gd name="connsiteY120" fmla="*/ 5840412 h 6858000"/>
              <a:gd name="connsiteX121" fmla="*/ 75583 w 4417162"/>
              <a:gd name="connsiteY121" fmla="*/ 5876925 h 6858000"/>
              <a:gd name="connsiteX122" fmla="*/ 55427 w 4417162"/>
              <a:gd name="connsiteY122" fmla="*/ 5915025 h 6858000"/>
              <a:gd name="connsiteX123" fmla="*/ 38632 w 4417162"/>
              <a:gd name="connsiteY123" fmla="*/ 5956300 h 6858000"/>
              <a:gd name="connsiteX124" fmla="*/ 23515 w 4417162"/>
              <a:gd name="connsiteY124" fmla="*/ 6003925 h 6858000"/>
              <a:gd name="connsiteX125" fmla="*/ 11758 w 4417162"/>
              <a:gd name="connsiteY125" fmla="*/ 6056312 h 6858000"/>
              <a:gd name="connsiteX126" fmla="*/ 3359 w 4417162"/>
              <a:gd name="connsiteY126" fmla="*/ 6113462 h 6858000"/>
              <a:gd name="connsiteX127" fmla="*/ 0 w 4417162"/>
              <a:gd name="connsiteY127" fmla="*/ 6183312 h 6858000"/>
              <a:gd name="connsiteX128" fmla="*/ 3359 w 4417162"/>
              <a:gd name="connsiteY128" fmla="*/ 6251575 h 6858000"/>
              <a:gd name="connsiteX129" fmla="*/ 11758 w 4417162"/>
              <a:gd name="connsiteY129" fmla="*/ 6311900 h 6858000"/>
              <a:gd name="connsiteX130" fmla="*/ 23515 w 4417162"/>
              <a:gd name="connsiteY130" fmla="*/ 6361112 h 6858000"/>
              <a:gd name="connsiteX131" fmla="*/ 38632 w 4417162"/>
              <a:gd name="connsiteY131" fmla="*/ 6407150 h 6858000"/>
              <a:gd name="connsiteX132" fmla="*/ 55427 w 4417162"/>
              <a:gd name="connsiteY132" fmla="*/ 6448425 h 6858000"/>
              <a:gd name="connsiteX133" fmla="*/ 73903 w 4417162"/>
              <a:gd name="connsiteY133" fmla="*/ 6488112 h 6858000"/>
              <a:gd name="connsiteX134" fmla="*/ 92379 w 4417162"/>
              <a:gd name="connsiteY134" fmla="*/ 6523037 h 6858000"/>
              <a:gd name="connsiteX135" fmla="*/ 112534 w 4417162"/>
              <a:gd name="connsiteY135" fmla="*/ 6561137 h 6858000"/>
              <a:gd name="connsiteX136" fmla="*/ 132689 w 4417162"/>
              <a:gd name="connsiteY136" fmla="*/ 6597650 h 6858000"/>
              <a:gd name="connsiteX137" fmla="*/ 149485 w 4417162"/>
              <a:gd name="connsiteY137" fmla="*/ 6640512 h 6858000"/>
              <a:gd name="connsiteX138" fmla="*/ 166281 w 4417162"/>
              <a:gd name="connsiteY138" fmla="*/ 6683375 h 6858000"/>
              <a:gd name="connsiteX139" fmla="*/ 176358 w 4417162"/>
              <a:gd name="connsiteY139" fmla="*/ 6735762 h 6858000"/>
              <a:gd name="connsiteX140" fmla="*/ 184756 w 4417162"/>
              <a:gd name="connsiteY140" fmla="*/ 6791325 h 6858000"/>
              <a:gd name="connsiteX141" fmla="*/ 189795 w 4417162"/>
              <a:gd name="connsiteY141" fmla="*/ 6858000 h 6858000"/>
              <a:gd name="connsiteX142" fmla="*/ 334173 w 4417162"/>
              <a:gd name="connsiteY142" fmla="*/ 6858000 h 6858000"/>
              <a:gd name="connsiteX143" fmla="*/ 334174 w 4417162"/>
              <a:gd name="connsiteY143" fmla="*/ 6858000 h 6858000"/>
              <a:gd name="connsiteX144" fmla="*/ 4417162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4417162" y="0"/>
                </a:move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4417162"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CAEDBB9-87D7-4892-A452-71681BF57158}"/>
              </a:ext>
            </a:extLst>
          </p:cNvPr>
          <p:cNvSpPr>
            <a:spLocks noGrp="1"/>
          </p:cNvSpPr>
          <p:nvPr>
            <p:ph type="title"/>
          </p:nvPr>
        </p:nvSpPr>
        <p:spPr>
          <a:xfrm>
            <a:off x="457201" y="723406"/>
            <a:ext cx="3234018" cy="3826728"/>
          </a:xfrm>
        </p:spPr>
        <p:txBody>
          <a:bodyPr vert="horz" lIns="91440" tIns="45720" rIns="91440" bIns="45720" rtlCol="0" anchor="b">
            <a:normAutofit/>
          </a:bodyPr>
          <a:lstStyle/>
          <a:p>
            <a:pPr algn="ctr"/>
            <a:r>
              <a:rPr lang="en-US" sz="6400" kern="1200" dirty="0">
                <a:solidFill>
                  <a:schemeClr val="tx1"/>
                </a:solidFill>
                <a:latin typeface="+mj-lt"/>
                <a:ea typeface="+mj-ea"/>
                <a:cs typeface="+mj-cs"/>
              </a:rPr>
              <a:t>System wiring diagram</a:t>
            </a:r>
          </a:p>
        </p:txBody>
      </p:sp>
      <p:pic>
        <p:nvPicPr>
          <p:cNvPr id="5" name="Content Placeholder 4" descr="Diagram&#10;&#10;Description automatically generated">
            <a:extLst>
              <a:ext uri="{FF2B5EF4-FFF2-40B4-BE49-F238E27FC236}">
                <a16:creationId xmlns:a16="http://schemas.microsoft.com/office/drawing/2014/main" id="{318F3AF4-47CB-4FFE-ABB3-37481CA3E5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92047" y="643469"/>
            <a:ext cx="5879748" cy="5571062"/>
          </a:xfrm>
          <a:prstGeom prst="rect">
            <a:avLst/>
          </a:prstGeom>
        </p:spPr>
      </p:pic>
    </p:spTree>
    <p:extLst>
      <p:ext uri="{BB962C8B-B14F-4D97-AF65-F5344CB8AC3E}">
        <p14:creationId xmlns:p14="http://schemas.microsoft.com/office/powerpoint/2010/main" val="35137843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B33AD9-DF3B-4B81-9F93-064A0FDE91B9}"/>
              </a:ext>
            </a:extLst>
          </p:cNvPr>
          <p:cNvSpPr>
            <a:spLocks noGrp="1"/>
          </p:cNvSpPr>
          <p:nvPr>
            <p:ph type="title"/>
          </p:nvPr>
        </p:nvSpPr>
        <p:spPr>
          <a:xfrm>
            <a:off x="1136397" y="502020"/>
            <a:ext cx="5323715" cy="1642970"/>
          </a:xfrm>
        </p:spPr>
        <p:txBody>
          <a:bodyPr anchor="b">
            <a:normAutofit/>
          </a:bodyPr>
          <a:lstStyle/>
          <a:p>
            <a:r>
              <a:rPr lang="en-US" sz="4000"/>
              <a:t>Drones Design and Task</a:t>
            </a:r>
          </a:p>
        </p:txBody>
      </p:sp>
      <p:sp>
        <p:nvSpPr>
          <p:cNvPr id="3" name="Content Placeholder 2">
            <a:extLst>
              <a:ext uri="{FF2B5EF4-FFF2-40B4-BE49-F238E27FC236}">
                <a16:creationId xmlns:a16="http://schemas.microsoft.com/office/drawing/2014/main" id="{C1AAD5EA-C0A0-4980-B20D-5827FBBA5805}"/>
              </a:ext>
            </a:extLst>
          </p:cNvPr>
          <p:cNvSpPr>
            <a:spLocks noGrp="1"/>
          </p:cNvSpPr>
          <p:nvPr>
            <p:ph idx="1"/>
          </p:nvPr>
        </p:nvSpPr>
        <p:spPr>
          <a:xfrm>
            <a:off x="1144923" y="2405894"/>
            <a:ext cx="5315189" cy="3535083"/>
          </a:xfrm>
        </p:spPr>
        <p:txBody>
          <a:bodyPr anchor="t">
            <a:normAutofit/>
          </a:bodyPr>
          <a:lstStyle/>
          <a:p>
            <a:r>
              <a:rPr lang="en-US" sz="2000"/>
              <a:t>Types</a:t>
            </a:r>
          </a:p>
          <a:p>
            <a:pPr lvl="1">
              <a:buFontTx/>
              <a:buChar char="-"/>
            </a:pPr>
            <a:r>
              <a:rPr lang="en-US" sz="2000"/>
              <a:t>Fixed wing </a:t>
            </a:r>
          </a:p>
          <a:p>
            <a:pPr lvl="1">
              <a:buFontTx/>
              <a:buChar char="-"/>
            </a:pPr>
            <a:r>
              <a:rPr lang="en-US" sz="2000"/>
              <a:t>Quad rotors and octo-copters</a:t>
            </a:r>
          </a:p>
          <a:p>
            <a:pPr lvl="1">
              <a:buFontTx/>
              <a:buChar char="-"/>
            </a:pPr>
            <a:r>
              <a:rPr lang="en-US" sz="2000"/>
              <a:t>Micro air vehicles (MAVs)</a:t>
            </a:r>
          </a:p>
          <a:p>
            <a:pPr marL="457200" lvl="1" indent="0">
              <a:buNone/>
            </a:pPr>
            <a:endParaRPr lang="en-US" sz="2000"/>
          </a:p>
          <a:p>
            <a:pPr lvl="1"/>
            <a:r>
              <a:rPr lang="en-US" sz="2000"/>
              <a:t>Navigation </a:t>
            </a:r>
          </a:p>
          <a:p>
            <a:pPr marL="457200" lvl="1" indent="0">
              <a:buNone/>
            </a:pPr>
            <a:r>
              <a:rPr lang="en-US" sz="2000"/>
              <a:t>	- Remote Control ground station</a:t>
            </a:r>
          </a:p>
          <a:p>
            <a:pPr marL="457200" lvl="1" indent="0">
              <a:buNone/>
            </a:pPr>
            <a:r>
              <a:rPr lang="en-US" sz="2000"/>
              <a:t>	- Automation Systems </a:t>
            </a:r>
          </a:p>
          <a:p>
            <a:pPr marL="457200" lvl="1" indent="0">
              <a:buNone/>
            </a:pPr>
            <a:r>
              <a:rPr lang="en-US" sz="2000"/>
              <a:t>	- Satellite data link</a:t>
            </a:r>
            <a:br>
              <a:rPr lang="en-US" sz="2000"/>
            </a:br>
            <a:endParaRPr lang="en-US" sz="2000"/>
          </a:p>
          <a:p>
            <a:pPr lvl="1">
              <a:buFontTx/>
              <a:buChar char="-"/>
            </a:pPr>
            <a:endParaRPr lang="en-US" sz="2000"/>
          </a:p>
        </p:txBody>
      </p:sp>
      <p:sp>
        <p:nvSpPr>
          <p:cNvPr id="17" name="Rectangle 1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D5E512DE-AADB-4C73-AEFA-2D3F3A2DD0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20093" y="909081"/>
            <a:ext cx="2282278" cy="5071731"/>
          </a:xfrm>
          <a:prstGeom prst="rect">
            <a:avLst/>
          </a:prstGeom>
        </p:spPr>
      </p:pic>
    </p:spTree>
    <p:extLst>
      <p:ext uri="{BB962C8B-B14F-4D97-AF65-F5344CB8AC3E}">
        <p14:creationId xmlns:p14="http://schemas.microsoft.com/office/powerpoint/2010/main" val="2751830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B33AD9-DF3B-4B81-9F93-064A0FDE91B9}"/>
              </a:ext>
            </a:extLst>
          </p:cNvPr>
          <p:cNvSpPr>
            <a:spLocks noGrp="1"/>
          </p:cNvSpPr>
          <p:nvPr>
            <p:ph type="title"/>
          </p:nvPr>
        </p:nvSpPr>
        <p:spPr>
          <a:xfrm>
            <a:off x="965199" y="851517"/>
            <a:ext cx="5130795" cy="1461778"/>
          </a:xfrm>
        </p:spPr>
        <p:txBody>
          <a:bodyPr>
            <a:normAutofit/>
          </a:bodyPr>
          <a:lstStyle/>
          <a:p>
            <a:r>
              <a:rPr lang="en-US" sz="4000" dirty="0"/>
              <a:t>Potential Uses</a:t>
            </a:r>
          </a:p>
        </p:txBody>
      </p:sp>
      <p:sp>
        <p:nvSpPr>
          <p:cNvPr id="3" name="Content Placeholder 2">
            <a:extLst>
              <a:ext uri="{FF2B5EF4-FFF2-40B4-BE49-F238E27FC236}">
                <a16:creationId xmlns:a16="http://schemas.microsoft.com/office/drawing/2014/main" id="{C1AAD5EA-C0A0-4980-B20D-5827FBBA5805}"/>
              </a:ext>
            </a:extLst>
          </p:cNvPr>
          <p:cNvSpPr>
            <a:spLocks noGrp="1"/>
          </p:cNvSpPr>
          <p:nvPr>
            <p:ph idx="1"/>
          </p:nvPr>
        </p:nvSpPr>
        <p:spPr>
          <a:xfrm>
            <a:off x="965200" y="2470248"/>
            <a:ext cx="4048344" cy="3536236"/>
          </a:xfrm>
        </p:spPr>
        <p:txBody>
          <a:bodyPr>
            <a:normAutofit/>
          </a:bodyPr>
          <a:lstStyle/>
          <a:p>
            <a:r>
              <a:rPr lang="en-US" sz="1600" dirty="0"/>
              <a:t>Military</a:t>
            </a:r>
          </a:p>
          <a:p>
            <a:pPr marL="0" indent="0">
              <a:buNone/>
            </a:pPr>
            <a:r>
              <a:rPr lang="en-US" sz="1600" dirty="0"/>
              <a:t>	- Intelligence Gathering </a:t>
            </a:r>
          </a:p>
          <a:p>
            <a:pPr marL="0" indent="0">
              <a:buNone/>
            </a:pPr>
            <a:r>
              <a:rPr lang="en-US" sz="1600" dirty="0"/>
              <a:t>                - Combat missions </a:t>
            </a:r>
          </a:p>
          <a:p>
            <a:r>
              <a:rPr lang="en-US" sz="1600" dirty="0"/>
              <a:t>Law enforcement And Security Surveillance</a:t>
            </a:r>
          </a:p>
          <a:p>
            <a:pPr marL="0" indent="0">
              <a:buNone/>
            </a:pPr>
            <a:r>
              <a:rPr lang="en-US" sz="1600" dirty="0"/>
              <a:t>	- Crime investigation</a:t>
            </a:r>
          </a:p>
          <a:p>
            <a:pPr marL="0" indent="0">
              <a:buNone/>
            </a:pPr>
            <a:r>
              <a:rPr lang="en-US" sz="1600" dirty="0"/>
              <a:t>	- Border protection</a:t>
            </a:r>
          </a:p>
          <a:p>
            <a:pPr marL="0" indent="0">
              <a:buNone/>
            </a:pPr>
            <a:r>
              <a:rPr lang="en-US" sz="1600" dirty="0"/>
              <a:t>	- Security of commercial properties</a:t>
            </a:r>
          </a:p>
          <a:p>
            <a:pPr marL="0" indent="0">
              <a:buNone/>
            </a:pPr>
            <a:r>
              <a:rPr lang="en-US" sz="1600" dirty="0"/>
              <a:t>	-  others</a:t>
            </a:r>
            <a:br>
              <a:rPr lang="en-US" sz="1500" dirty="0"/>
            </a:br>
            <a:endParaRPr lang="en-US" sz="1500" dirty="0"/>
          </a:p>
          <a:p>
            <a:pPr lvl="1">
              <a:buFontTx/>
              <a:buChar char="-"/>
            </a:pPr>
            <a:endParaRPr lang="en-US" sz="1500" dirty="0"/>
          </a:p>
        </p:txBody>
      </p:sp>
      <p:sp>
        <p:nvSpPr>
          <p:cNvPr id="38" name="Freeform: Shape 37">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 name="Content Placeholder 101">
            <a:extLst>
              <a:ext uri="{FF2B5EF4-FFF2-40B4-BE49-F238E27FC236}">
                <a16:creationId xmlns:a16="http://schemas.microsoft.com/office/drawing/2014/main" id="{27C3C706-C35E-4860-B06B-D608CA9DBA32}"/>
              </a:ext>
            </a:extLst>
          </p:cNvPr>
          <p:cNvPicPr>
            <a:picLocks noGrp="1"/>
          </p:cNvPicPr>
          <p:nvPr/>
        </p:nvPicPr>
        <p:blipFill>
          <a:blip r:embed="rId2"/>
          <a:stretch>
            <a:fillRect/>
          </a:stretch>
        </p:blipFill>
        <p:spPr>
          <a:xfrm>
            <a:off x="7535330" y="2105470"/>
            <a:ext cx="3217333" cy="3217333"/>
          </a:xfrm>
          <a:prstGeom prst="rect">
            <a:avLst/>
          </a:prstGeom>
          <a:noFill/>
        </p:spPr>
      </p:pic>
    </p:spTree>
    <p:extLst>
      <p:ext uri="{BB962C8B-B14F-4D97-AF65-F5344CB8AC3E}">
        <p14:creationId xmlns:p14="http://schemas.microsoft.com/office/powerpoint/2010/main" val="1285331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B33AD9-DF3B-4B81-9F93-064A0FDE91B9}"/>
              </a:ext>
            </a:extLst>
          </p:cNvPr>
          <p:cNvSpPr>
            <a:spLocks noGrp="1"/>
          </p:cNvSpPr>
          <p:nvPr>
            <p:ph type="title"/>
          </p:nvPr>
        </p:nvSpPr>
        <p:spPr>
          <a:xfrm>
            <a:off x="965199" y="851517"/>
            <a:ext cx="5130795" cy="1461778"/>
          </a:xfrm>
        </p:spPr>
        <p:txBody>
          <a:bodyPr>
            <a:normAutofit/>
          </a:bodyPr>
          <a:lstStyle/>
          <a:p>
            <a:r>
              <a:rPr lang="en-US" sz="4000" dirty="0"/>
              <a:t>Potential Uses</a:t>
            </a:r>
          </a:p>
        </p:txBody>
      </p:sp>
      <p:sp>
        <p:nvSpPr>
          <p:cNvPr id="3" name="Content Placeholder 2">
            <a:extLst>
              <a:ext uri="{FF2B5EF4-FFF2-40B4-BE49-F238E27FC236}">
                <a16:creationId xmlns:a16="http://schemas.microsoft.com/office/drawing/2014/main" id="{C1AAD5EA-C0A0-4980-B20D-5827FBBA5805}"/>
              </a:ext>
            </a:extLst>
          </p:cNvPr>
          <p:cNvSpPr>
            <a:spLocks noGrp="1"/>
          </p:cNvSpPr>
          <p:nvPr>
            <p:ph idx="1"/>
          </p:nvPr>
        </p:nvSpPr>
        <p:spPr>
          <a:xfrm>
            <a:off x="965199" y="2470248"/>
            <a:ext cx="4633167" cy="3536236"/>
          </a:xfrm>
        </p:spPr>
        <p:txBody>
          <a:bodyPr>
            <a:normAutofit/>
          </a:bodyPr>
          <a:lstStyle/>
          <a:p>
            <a:r>
              <a:rPr lang="en-US" sz="1600" dirty="0"/>
              <a:t>Search and Rescue operations </a:t>
            </a:r>
          </a:p>
          <a:p>
            <a:pPr marL="0" indent="0">
              <a:buNone/>
            </a:pPr>
            <a:r>
              <a:rPr lang="en-US" sz="1600" dirty="0"/>
              <a:t>                - Search and rescue </a:t>
            </a:r>
          </a:p>
          <a:p>
            <a:pPr marL="0" indent="0">
              <a:buNone/>
            </a:pPr>
            <a:r>
              <a:rPr lang="en-US" sz="1600" dirty="0"/>
              <a:t>                - Delivery of supplies and food to disaster areas</a:t>
            </a:r>
          </a:p>
          <a:p>
            <a:r>
              <a:rPr lang="en-US" sz="1600" dirty="0"/>
              <a:t>Agriculture</a:t>
            </a:r>
          </a:p>
          <a:p>
            <a:pPr marL="0" indent="0">
              <a:buNone/>
            </a:pPr>
            <a:r>
              <a:rPr lang="en-US" sz="1600" dirty="0"/>
              <a:t>	- Monitor crops</a:t>
            </a:r>
          </a:p>
          <a:p>
            <a:pPr marL="0" indent="0">
              <a:buNone/>
            </a:pPr>
            <a:r>
              <a:rPr lang="en-US" sz="1600" dirty="0"/>
              <a:t>	- Crop spraying</a:t>
            </a:r>
          </a:p>
          <a:p>
            <a:pPr marL="0" indent="0">
              <a:buNone/>
            </a:pPr>
            <a:r>
              <a:rPr lang="en-US" sz="1600" dirty="0"/>
              <a:t>	- Locate Livestock and assess</a:t>
            </a:r>
          </a:p>
          <a:p>
            <a:pPr marL="0" indent="0">
              <a:buNone/>
            </a:pPr>
            <a:r>
              <a:rPr lang="en-US" sz="1600" dirty="0"/>
              <a:t>	-  others</a:t>
            </a:r>
            <a:br>
              <a:rPr lang="en-US" sz="1500" dirty="0"/>
            </a:br>
            <a:endParaRPr lang="en-US" sz="1500" dirty="0"/>
          </a:p>
          <a:p>
            <a:pPr lvl="1">
              <a:buFontTx/>
              <a:buChar char="-"/>
            </a:pPr>
            <a:endParaRPr lang="en-US" sz="1500" dirty="0"/>
          </a:p>
        </p:txBody>
      </p:sp>
      <p:sp>
        <p:nvSpPr>
          <p:cNvPr id="38" name="Freeform: Shape 37">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Diagram&#10;&#10;Description automatically generated">
            <a:extLst>
              <a:ext uri="{FF2B5EF4-FFF2-40B4-BE49-F238E27FC236}">
                <a16:creationId xmlns:a16="http://schemas.microsoft.com/office/drawing/2014/main" id="{FC457580-5CED-48DE-A7EF-F513E76ACC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5788" y="2379306"/>
            <a:ext cx="3876417" cy="2767236"/>
          </a:xfrm>
          <a:prstGeom prst="rect">
            <a:avLst/>
          </a:prstGeom>
        </p:spPr>
      </p:pic>
    </p:spTree>
    <p:extLst>
      <p:ext uri="{BB962C8B-B14F-4D97-AF65-F5344CB8AC3E}">
        <p14:creationId xmlns:p14="http://schemas.microsoft.com/office/powerpoint/2010/main" val="9816648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998</TotalTime>
  <Words>798</Words>
  <Application>Microsoft Office PowerPoint</Application>
  <PresentationFormat>Widescreen</PresentationFormat>
  <Paragraphs>77</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Calibri</vt:lpstr>
      <vt:lpstr>Calibri Light</vt:lpstr>
      <vt:lpstr>Helvetica Neue</vt:lpstr>
      <vt:lpstr>inherit</vt:lpstr>
      <vt:lpstr>Open Sans</vt:lpstr>
      <vt:lpstr>Overpass</vt:lpstr>
      <vt:lpstr>proxima-nova-regular</vt:lpstr>
      <vt:lpstr>Office Theme</vt:lpstr>
      <vt:lpstr>Unmanned Aerial Aehicle (UAV)</vt:lpstr>
      <vt:lpstr>HISTORY OF THE UAVs</vt:lpstr>
      <vt:lpstr>HISTORY OF THE UAVs</vt:lpstr>
      <vt:lpstr>Drone Architecture</vt:lpstr>
      <vt:lpstr>Drone Architecture</vt:lpstr>
      <vt:lpstr>System wiring diagram</vt:lpstr>
      <vt:lpstr>Drones Design and Task</vt:lpstr>
      <vt:lpstr>Potential Uses</vt:lpstr>
      <vt:lpstr>Potential Uses</vt:lpstr>
      <vt:lpstr>Actuators and Locomotion</vt:lpstr>
      <vt:lpstr>Actuators and Locomotion</vt:lpstr>
      <vt:lpstr>Navigation System &amp; Controller</vt:lpstr>
      <vt:lpstr>Navigation System &amp; Controller</vt:lpstr>
      <vt:lpstr>Navigation System &amp; Controller</vt:lpstr>
      <vt:lpstr>UAV Flight Controller</vt:lpstr>
      <vt:lpstr>UAV Flight Controller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Unmanned Aerial Aehicle (UAV)</dc:title>
  <dc:creator>AL-MAEESH ABDULALEM ALI ABDULLAH</dc:creator>
  <cp:lastModifiedBy>AL-MAEESH ABDULALEM ALI ABDULLAH</cp:lastModifiedBy>
  <cp:revision>1</cp:revision>
  <dcterms:created xsi:type="dcterms:W3CDTF">2022-04-10T02:24:22Z</dcterms:created>
  <dcterms:modified xsi:type="dcterms:W3CDTF">2022-04-10T19:02:52Z</dcterms:modified>
</cp:coreProperties>
</file>

<file path=docProps/thumbnail.jpeg>
</file>